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99" r:id="rId2"/>
    <p:sldId id="300" r:id="rId3"/>
    <p:sldId id="301" r:id="rId4"/>
    <p:sldId id="371" r:id="rId5"/>
    <p:sldId id="338" r:id="rId6"/>
    <p:sldId id="256" r:id="rId7"/>
    <p:sldId id="279" r:id="rId8"/>
    <p:sldId id="257" r:id="rId9"/>
    <p:sldId id="280" r:id="rId10"/>
    <p:sldId id="281" r:id="rId11"/>
    <p:sldId id="261" r:id="rId12"/>
    <p:sldId id="262" r:id="rId13"/>
    <p:sldId id="372" r:id="rId14"/>
    <p:sldId id="341" r:id="rId15"/>
    <p:sldId id="342" r:id="rId16"/>
    <p:sldId id="345" r:id="rId17"/>
    <p:sldId id="346" r:id="rId18"/>
    <p:sldId id="347" r:id="rId19"/>
    <p:sldId id="348" r:id="rId20"/>
    <p:sldId id="349" r:id="rId21"/>
    <p:sldId id="350" r:id="rId22"/>
    <p:sldId id="351" r:id="rId23"/>
    <p:sldId id="352" r:id="rId24"/>
    <p:sldId id="353" r:id="rId25"/>
    <p:sldId id="354" r:id="rId26"/>
    <p:sldId id="384" r:id="rId27"/>
    <p:sldId id="362" r:id="rId28"/>
    <p:sldId id="363" r:id="rId29"/>
    <p:sldId id="364" r:id="rId30"/>
    <p:sldId id="383" r:id="rId31"/>
    <p:sldId id="382" r:id="rId32"/>
    <p:sldId id="339" r:id="rId33"/>
    <p:sldId id="278" r:id="rId34"/>
    <p:sldId id="259" r:id="rId35"/>
    <p:sldId id="282" r:id="rId36"/>
    <p:sldId id="263" r:id="rId37"/>
    <p:sldId id="283" r:id="rId38"/>
    <p:sldId id="264" r:id="rId39"/>
    <p:sldId id="284" r:id="rId40"/>
    <p:sldId id="265" r:id="rId41"/>
    <p:sldId id="285" r:id="rId42"/>
    <p:sldId id="268" r:id="rId43"/>
    <p:sldId id="269" r:id="rId44"/>
    <p:sldId id="270" r:id="rId45"/>
    <p:sldId id="343" r:id="rId46"/>
    <p:sldId id="344" r:id="rId47"/>
    <p:sldId id="358" r:id="rId48"/>
    <p:sldId id="359" r:id="rId49"/>
    <p:sldId id="355" r:id="rId50"/>
    <p:sldId id="356" r:id="rId51"/>
    <p:sldId id="360" r:id="rId52"/>
    <p:sldId id="361" r:id="rId53"/>
    <p:sldId id="379" r:id="rId54"/>
    <p:sldId id="378" r:id="rId55"/>
    <p:sldId id="413" r:id="rId56"/>
    <p:sldId id="414" r:id="rId57"/>
    <p:sldId id="340" r:id="rId58"/>
    <p:sldId id="287" r:id="rId59"/>
    <p:sldId id="385" r:id="rId60"/>
    <p:sldId id="333" r:id="rId61"/>
    <p:sldId id="357" r:id="rId62"/>
    <p:sldId id="386" r:id="rId63"/>
    <p:sldId id="291" r:id="rId64"/>
    <p:sldId id="274" r:id="rId65"/>
    <p:sldId id="276" r:id="rId66"/>
    <p:sldId id="296" r:id="rId67"/>
    <p:sldId id="295" r:id="rId68"/>
    <p:sldId id="317" r:id="rId69"/>
    <p:sldId id="307" r:id="rId70"/>
    <p:sldId id="318" r:id="rId71"/>
    <p:sldId id="316" r:id="rId72"/>
    <p:sldId id="321" r:id="rId73"/>
    <p:sldId id="314" r:id="rId74"/>
    <p:sldId id="387" r:id="rId75"/>
    <p:sldId id="366" r:id="rId76"/>
    <p:sldId id="367" r:id="rId77"/>
    <p:sldId id="336" r:id="rId78"/>
    <p:sldId id="368" r:id="rId79"/>
    <p:sldId id="369" r:id="rId80"/>
    <p:sldId id="381" r:id="rId81"/>
    <p:sldId id="380" r:id="rId82"/>
    <p:sldId id="403" r:id="rId83"/>
    <p:sldId id="404" r:id="rId84"/>
    <p:sldId id="412" r:id="rId85"/>
    <p:sldId id="405" r:id="rId86"/>
    <p:sldId id="406" r:id="rId87"/>
    <p:sldId id="407" r:id="rId88"/>
    <p:sldId id="408" r:id="rId89"/>
    <p:sldId id="410" r:id="rId90"/>
    <p:sldId id="370" r:id="rId91"/>
    <p:sldId id="388" r:id="rId92"/>
    <p:sldId id="402" r:id="rId93"/>
    <p:sldId id="389" r:id="rId94"/>
    <p:sldId id="392" r:id="rId95"/>
    <p:sldId id="390" r:id="rId96"/>
    <p:sldId id="394" r:id="rId97"/>
    <p:sldId id="391" r:id="rId98"/>
    <p:sldId id="411" r:id="rId99"/>
    <p:sldId id="326" r:id="rId100"/>
    <p:sldId id="325"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05" autoAdjust="0"/>
    <p:restoredTop sz="94660"/>
  </p:normalViewPr>
  <p:slideViewPr>
    <p:cSldViewPr>
      <p:cViewPr varScale="1">
        <p:scale>
          <a:sx n="82" d="100"/>
          <a:sy n="82" d="100"/>
        </p:scale>
        <p:origin x="-115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33EA80-146F-4C86-BDCF-B2CBE4791951}" type="datetimeFigureOut">
              <a:rPr lang="ru-RU" smtClean="0"/>
              <a:pPr/>
              <a:t>24.05.2021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AA2FE-3203-41AC-AFC2-1A0E1688241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8CAA2FE-3203-41AC-AFC2-1A0E16882411}" type="slidenum">
              <a:rPr lang="ru-RU" smtClean="0"/>
              <a:pPr/>
              <a:t>25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8CAA2FE-3203-41AC-AFC2-1A0E16882411}" type="slidenum">
              <a:rPr lang="ru-RU" smtClean="0"/>
              <a:pPr/>
              <a:t>27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8CAA2FE-3203-41AC-AFC2-1A0E16882411}" type="slidenum">
              <a:rPr lang="ru-RU" smtClean="0"/>
              <a:pPr/>
              <a:t>72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1785926"/>
            <a:ext cx="7958166" cy="3071834"/>
          </a:xfrm>
        </p:spPr>
        <p:txBody>
          <a:bodyPr>
            <a:normAutofit fontScale="90000"/>
          </a:bodyPr>
          <a:lstStyle/>
          <a:p>
            <a:r>
              <a:rPr lang="az-Latn-AZ" b="1" dirty="0" smtClean="0"/>
              <a:t/>
            </a:r>
            <a:br>
              <a:rPr lang="az-Latn-AZ"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az-Latn-AZ" b="1" dirty="0" smtClean="0"/>
              <a:t>Tovuz rayonunda </a:t>
            </a:r>
            <a:r>
              <a:rPr lang="az-Latn-AZ" b="1" dirty="0" smtClean="0">
                <a:solidFill>
                  <a:schemeClr val="tx2">
                    <a:lumMod val="75000"/>
                  </a:schemeClr>
                </a:solidFill>
              </a:rPr>
              <a:t>“Qadınların məşğulluğuna və mikro sahibkarlıq fəaliyyətinə dəstək layihəsi” </a:t>
            </a:r>
            <a:r>
              <a:rPr lang="az-Latn-AZ" b="1" dirty="0" smtClean="0"/>
              <a:t>həyata keçirilm</a:t>
            </a:r>
            <a:r>
              <a:rPr lang="en-US" b="1" dirty="0" err="1" smtClean="0"/>
              <a:t>i</a:t>
            </a:r>
            <a:r>
              <a:rPr lang="az-Latn-AZ" b="1" dirty="0" smtClean="0"/>
              <a:t>şdir.</a:t>
            </a:r>
            <a:br>
              <a:rPr lang="az-Latn-AZ" b="1" dirty="0" smtClean="0"/>
            </a:br>
            <a:r>
              <a:rPr lang="en-US" b="1" dirty="0" smtClean="0"/>
              <a:t/>
            </a:r>
            <a:br>
              <a:rPr lang="en-US" b="1" dirty="0" smtClean="0"/>
            </a:br>
            <a:r>
              <a:rPr lang="en-US" b="1" dirty="0" smtClean="0"/>
              <a:t> </a:t>
            </a:r>
            <a:r>
              <a:rPr lang="az-Latn-AZ" b="1" i="1" dirty="0" smtClean="0"/>
              <a:t>(</a:t>
            </a:r>
            <a:r>
              <a:rPr lang="en-US" b="1" i="1" dirty="0" smtClean="0"/>
              <a:t>2020-2021-</a:t>
            </a:r>
            <a:r>
              <a:rPr lang="en-US" b="1" i="1" dirty="0" err="1" smtClean="0"/>
              <a:t>ci</a:t>
            </a:r>
            <a:r>
              <a:rPr lang="en-US" b="1" i="1" dirty="0" smtClean="0"/>
              <a:t> ill</a:t>
            </a:r>
            <a:r>
              <a:rPr lang="az-Latn-AZ" b="1" i="1" dirty="0" smtClean="0"/>
              <a:t>ər</a:t>
            </a:r>
            <a:r>
              <a:rPr lang="en-US" b="1" i="1" dirty="0" smtClean="0"/>
              <a:t>)</a:t>
            </a:r>
            <a:r>
              <a:rPr lang="ru-RU" dirty="0" smtClean="0"/>
              <a:t/>
            </a:r>
            <a:br>
              <a:rPr lang="ru-RU" dirty="0" smtClean="0"/>
            </a:br>
            <a:endParaRPr lang="ru-RU" dirty="0"/>
          </a:p>
        </p:txBody>
      </p:sp>
      <p:pic>
        <p:nvPicPr>
          <p:cNvPr id="1026" name="Picture 2" descr="C:\Users\Gender\Desktop\RMy doc\LOQOLAR\AQUPDK LOGO (LAST 3).jpg"/>
          <p:cNvPicPr>
            <a:picLocks noChangeAspect="1" noChangeArrowheads="1"/>
          </p:cNvPicPr>
          <p:nvPr/>
        </p:nvPicPr>
        <p:blipFill>
          <a:blip r:embed="rId3" cstate="print"/>
          <a:srcRect/>
          <a:stretch>
            <a:fillRect/>
          </a:stretch>
        </p:blipFill>
        <p:spPr bwMode="auto">
          <a:xfrm>
            <a:off x="3786182" y="357166"/>
            <a:ext cx="1785950" cy="1790231"/>
          </a:xfrm>
          <a:prstGeom prst="rect">
            <a:avLst/>
          </a:prstGeom>
          <a:noFill/>
        </p:spPr>
      </p:pic>
      <p:pic>
        <p:nvPicPr>
          <p:cNvPr id="3" name="Picture 2" descr="C:\Users\Gender\Desktop\Без названия.png"/>
          <p:cNvPicPr>
            <a:picLocks noChangeAspect="1" noChangeArrowheads="1"/>
          </p:cNvPicPr>
          <p:nvPr/>
        </p:nvPicPr>
        <p:blipFill>
          <a:blip r:embed="rId4"/>
          <a:srcRect l="22500" r="17499"/>
          <a:stretch>
            <a:fillRect/>
          </a:stretch>
        </p:blipFill>
        <p:spPr bwMode="auto">
          <a:xfrm>
            <a:off x="1739984" y="428604"/>
            <a:ext cx="1760448" cy="1643074"/>
          </a:xfrm>
          <a:prstGeom prst="rect">
            <a:avLst/>
          </a:prstGeom>
          <a:noFill/>
        </p:spPr>
      </p:pic>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0721" name="rectole0000000000"/>
          <p:cNvGraphicFramePr>
            <a:graphicFrameLocks noChangeAspect="1"/>
          </p:cNvGraphicFramePr>
          <p:nvPr/>
        </p:nvGraphicFramePr>
        <p:xfrm>
          <a:off x="6072198" y="571480"/>
          <a:ext cx="1785950" cy="1285884"/>
        </p:xfrm>
        <a:graphic>
          <a:graphicData uri="http://schemas.openxmlformats.org/presentationml/2006/ole">
            <p:oleObj spid="_x0000_s1026" name="Изображение" r:id="rId5" imgW="0" imgH="0" progId="StaticMetafile">
              <p:embed/>
            </p:oleObj>
          </a:graphicData>
        </a:graphic>
      </p:graphicFrame>
      <p:sp>
        <p:nvSpPr>
          <p:cNvPr id="30723" name="Rectangle 3"/>
          <p:cNvSpPr>
            <a:spLocks noChangeArrowheads="1"/>
          </p:cNvSpPr>
          <p:nvPr/>
        </p:nvSpPr>
        <p:spPr bwMode="auto">
          <a:xfrm>
            <a:off x="6000760" y="1785926"/>
            <a:ext cx="221457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sng" strike="noStrike" cap="none" normalizeH="0" baseline="0" dirty="0" smtClean="0">
                <a:ln>
                  <a:noFill/>
                </a:ln>
                <a:solidFill>
                  <a:srgbClr val="9BBB59"/>
                </a:solidFill>
                <a:effectLst/>
                <a:latin typeface="Calibri" pitchFamily="34" charset="0"/>
                <a:ea typeface="Cambria" pitchFamily="18" charset="0"/>
                <a:cs typeface="Cambria" pitchFamily="18" charset="0"/>
              </a:rPr>
              <a:t>    </a:t>
            </a:r>
            <a:r>
              <a:rPr kumimoji="0" lang="en-US" sz="1600" b="1" i="1" u="sng" strike="noStrike" cap="none" normalizeH="0" baseline="0" dirty="0" err="1" smtClean="0">
                <a:ln>
                  <a:noFill/>
                </a:ln>
                <a:solidFill>
                  <a:srgbClr val="9BBB59"/>
                </a:solidFill>
                <a:effectLst/>
                <a:latin typeface="Calibri" pitchFamily="34" charset="0"/>
                <a:ea typeface="Cambria" pitchFamily="18" charset="0"/>
                <a:cs typeface="Cambria" pitchFamily="18" charset="0"/>
              </a:rPr>
              <a:t>İCTİMAİ</a:t>
            </a:r>
            <a:r>
              <a:rPr kumimoji="0" lang="en-US" sz="1600" b="1" i="1" u="sng" strike="noStrike" cap="none" normalizeH="0" baseline="0" dirty="0" smtClean="0">
                <a:ln>
                  <a:noFill/>
                </a:ln>
                <a:solidFill>
                  <a:srgbClr val="9BBB59"/>
                </a:solidFill>
                <a:effectLst/>
                <a:latin typeface="Calibri" pitchFamily="34" charset="0"/>
                <a:ea typeface="Cambria" pitchFamily="18" charset="0"/>
                <a:cs typeface="Cambria" pitchFamily="18" charset="0"/>
              </a:rPr>
              <a:t>  </a:t>
            </a:r>
            <a:r>
              <a:rPr kumimoji="0" lang="en-US" sz="1600" b="1" i="1" u="sng" strike="noStrike" cap="none" normalizeH="0" baseline="0" dirty="0" err="1" smtClean="0">
                <a:ln>
                  <a:noFill/>
                </a:ln>
                <a:solidFill>
                  <a:srgbClr val="9BBB59"/>
                </a:solidFill>
                <a:effectLst/>
                <a:latin typeface="Calibri" pitchFamily="34" charset="0"/>
                <a:ea typeface="Cambria" pitchFamily="18" charset="0"/>
                <a:cs typeface="Cambria" pitchFamily="18" charset="0"/>
              </a:rPr>
              <a:t>BİRLİYİ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58204" cy="1203348"/>
          </a:xfrm>
        </p:spPr>
        <p:txBody>
          <a:bodyPr/>
          <a:lstStyle/>
          <a:p>
            <a:r>
              <a:rPr lang="az-Latn-AZ" b="1" dirty="0" smtClean="0">
                <a:solidFill>
                  <a:srgbClr val="FF0000"/>
                </a:solidFill>
              </a:rPr>
              <a:t>Tağıyeva Tatyana Qəmət qızı </a:t>
            </a:r>
            <a:endParaRPr lang="ru-RU" dirty="0">
              <a:solidFill>
                <a:srgbClr val="FF0000"/>
              </a:solidFill>
            </a:endParaRPr>
          </a:p>
        </p:txBody>
      </p:sp>
      <p:sp>
        <p:nvSpPr>
          <p:cNvPr id="3" name="Содержимое 2"/>
          <p:cNvSpPr>
            <a:spLocks noGrp="1"/>
          </p:cNvSpPr>
          <p:nvPr>
            <p:ph sz="half" idx="1"/>
          </p:nvPr>
        </p:nvSpPr>
        <p:spPr>
          <a:xfrm>
            <a:off x="285720" y="1500174"/>
            <a:ext cx="4286280" cy="5072098"/>
          </a:xfrm>
        </p:spPr>
        <p:txBody>
          <a:bodyPr>
            <a:normAutofit fontScale="62500" lnSpcReduction="20000"/>
          </a:bodyPr>
          <a:lstStyle/>
          <a:p>
            <a:pPr marL="0" indent="0" algn="just">
              <a:buNone/>
            </a:pPr>
            <a:r>
              <a:rPr lang="en-US" sz="3500" b="1" dirty="0" smtClean="0"/>
              <a:t>    </a:t>
            </a:r>
            <a:r>
              <a:rPr lang="az-Latn-AZ" sz="3500" b="1" dirty="0" smtClean="0"/>
              <a:t>(</a:t>
            </a:r>
            <a:r>
              <a:rPr lang="az-Latn-AZ" sz="3500" dirty="0" smtClean="0"/>
              <a:t>Əlaqə telefonu</a:t>
            </a:r>
            <a:r>
              <a:rPr lang="az-Latn-AZ" sz="3500" b="1" dirty="0" smtClean="0"/>
              <a:t>: </a:t>
            </a:r>
            <a:r>
              <a:rPr lang="az-Latn-AZ" sz="3500" dirty="0" smtClean="0"/>
              <a:t>050 745 30 62</a:t>
            </a:r>
            <a:r>
              <a:rPr lang="az-Latn-AZ" sz="3500" b="1" dirty="0" smtClean="0"/>
              <a:t>)        </a:t>
            </a:r>
            <a:endParaRPr lang="en-US" sz="3500" b="1" dirty="0" smtClean="0"/>
          </a:p>
          <a:p>
            <a:pPr marL="0" indent="0" algn="just">
              <a:buNone/>
            </a:pPr>
            <a:r>
              <a:rPr lang="az-Latn-AZ" sz="3500" dirty="0" smtClean="0"/>
              <a:t>1972-ci ildə Qazax rayonun Köçəsgər kəndində anadan olmuşam. 1979-1989-cı illərdə  Qazax rayonun Köçəsgər kənd orta məktəbində təhsil almışam. Rusiyanın Kanks şəhərində 3 illik dərzilik kursunu bitirmişəm. Ailəliyəm, 3 övladım var. Tovuz rayonunda yaşayıram. Dərzilik fəaliyyəti ilə məşğul oluram. Mən professional dərziyəm və çox sayda müştərilərim var idi. Son vaxtlar tikiş maşınlarımın nasazlığına görə müştərilərim narazı qalırdı. Artıq hər şey əladır və mən işimi uğurla davam etdirirəm, müştərilərim razı qalır.</a:t>
            </a:r>
          </a:p>
          <a:p>
            <a:pPr algn="just">
              <a:buNone/>
            </a:pPr>
            <a:endParaRPr lang="ru-RU" dirty="0" smtClean="0"/>
          </a:p>
          <a:p>
            <a:endParaRPr lang="ru-RU" dirty="0"/>
          </a:p>
        </p:txBody>
      </p:sp>
      <p:pic>
        <p:nvPicPr>
          <p:cNvPr id="3074" name="Picture 2" descr="C:\Users\Gender\Desktop\tovuz sekiller\Новая папка\thumbnail (17).jpg"/>
          <p:cNvPicPr>
            <a:picLocks noGrp="1" noChangeAspect="1" noChangeArrowheads="1"/>
          </p:cNvPicPr>
          <p:nvPr>
            <p:ph sz="half" idx="2"/>
          </p:nvPr>
        </p:nvPicPr>
        <p:blipFill>
          <a:blip r:embed="rId2"/>
          <a:srcRect t="19888" b="16976"/>
          <a:stretch>
            <a:fillRect/>
          </a:stretch>
        </p:blipFill>
        <p:spPr bwMode="auto">
          <a:xfrm>
            <a:off x="4857752" y="1428736"/>
            <a:ext cx="3786214" cy="5179354"/>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829576" cy="1225536"/>
          </a:xfrm>
        </p:spPr>
        <p:txBody>
          <a:bodyPr>
            <a:normAutofit/>
          </a:bodyPr>
          <a:lstStyle/>
          <a:p>
            <a:r>
              <a:rPr lang="az-Latn-AZ" b="1" dirty="0" smtClean="0">
                <a:solidFill>
                  <a:srgbClr val="FF0000"/>
                </a:solidFill>
              </a:rPr>
              <a:t>Həsənova Güldanə Saleh qızı</a:t>
            </a:r>
            <a:endParaRPr lang="ru-RU" dirty="0"/>
          </a:p>
        </p:txBody>
      </p:sp>
      <p:pic>
        <p:nvPicPr>
          <p:cNvPr id="8" name="Содержимое 7" descr="thumbnail (6).jpg"/>
          <p:cNvPicPr>
            <a:picLocks noGrp="1" noChangeAspect="1"/>
          </p:cNvPicPr>
          <p:nvPr>
            <p:ph sz="half" idx="2"/>
          </p:nvPr>
        </p:nvPicPr>
        <p:blipFill>
          <a:blip r:embed="rId2"/>
          <a:stretch>
            <a:fillRect/>
          </a:stretch>
        </p:blipFill>
        <p:spPr>
          <a:xfrm>
            <a:off x="500034" y="1785926"/>
            <a:ext cx="8255056" cy="464347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Tağıyeva Tatyana Qəmət qızı </a:t>
            </a:r>
            <a:endParaRPr lang="ru-RU" dirty="0"/>
          </a:p>
        </p:txBody>
      </p:sp>
      <p:pic>
        <p:nvPicPr>
          <p:cNvPr id="5" name="Содержимое 4" descr="thumbnail (17).jpg"/>
          <p:cNvPicPr>
            <a:picLocks noGrp="1" noChangeAspect="1"/>
          </p:cNvPicPr>
          <p:nvPr>
            <p:ph sz="half" idx="1"/>
          </p:nvPr>
        </p:nvPicPr>
        <p:blipFill>
          <a:blip r:embed="rId2"/>
          <a:srcRect t="20015" b="20101"/>
          <a:stretch>
            <a:fillRect/>
          </a:stretch>
        </p:blipFill>
        <p:spPr>
          <a:xfrm>
            <a:off x="5000628" y="1571612"/>
            <a:ext cx="3753060" cy="4869563"/>
          </a:xfrm>
        </p:spPr>
      </p:pic>
      <p:pic>
        <p:nvPicPr>
          <p:cNvPr id="6" name="Содержимое 5" descr="thumbnail (18).jpg"/>
          <p:cNvPicPr>
            <a:picLocks noGrp="1" noChangeAspect="1"/>
          </p:cNvPicPr>
          <p:nvPr>
            <p:ph sz="half" idx="2"/>
          </p:nvPr>
        </p:nvPicPr>
        <p:blipFill>
          <a:blip r:embed="rId3"/>
          <a:srcRect t="23044" b="23290"/>
          <a:stretch>
            <a:fillRect/>
          </a:stretch>
        </p:blipFill>
        <p:spPr>
          <a:xfrm>
            <a:off x="357158" y="1643050"/>
            <a:ext cx="4143404" cy="4817776"/>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txBody>
          <a:bodyPr/>
          <a:lstStyle/>
          <a:p>
            <a:r>
              <a:rPr lang="az-Latn-AZ" b="1" dirty="0" smtClean="0">
                <a:solidFill>
                  <a:srgbClr val="FF0000"/>
                </a:solidFill>
              </a:rPr>
              <a:t>İsmayılova Almaz Natiq qızı</a:t>
            </a:r>
            <a:endParaRPr lang="ru-RU" b="1" dirty="0">
              <a:solidFill>
                <a:srgbClr val="FF0000"/>
              </a:solidFill>
            </a:endParaRPr>
          </a:p>
        </p:txBody>
      </p:sp>
      <p:pic>
        <p:nvPicPr>
          <p:cNvPr id="6" name="Содержимое 5" descr="thumbnail (30).jpg"/>
          <p:cNvPicPr>
            <a:picLocks noGrp="1" noChangeAspect="1"/>
          </p:cNvPicPr>
          <p:nvPr>
            <p:ph sz="half" idx="2"/>
          </p:nvPr>
        </p:nvPicPr>
        <p:blipFill>
          <a:blip r:embed="rId2"/>
          <a:srcRect l="10864" t="27911" r="9295" b="8701"/>
          <a:stretch>
            <a:fillRect/>
          </a:stretch>
        </p:blipFill>
        <p:spPr>
          <a:xfrm>
            <a:off x="4714876" y="1785926"/>
            <a:ext cx="4184078" cy="4429157"/>
          </a:xfrm>
        </p:spPr>
      </p:pic>
      <p:sp>
        <p:nvSpPr>
          <p:cNvPr id="7" name="Содержимое 6"/>
          <p:cNvSpPr>
            <a:spLocks noGrp="1"/>
          </p:cNvSpPr>
          <p:nvPr>
            <p:ph sz="half" idx="1"/>
          </p:nvPr>
        </p:nvSpPr>
        <p:spPr>
          <a:xfrm>
            <a:off x="357158" y="1600200"/>
            <a:ext cx="4138642" cy="4900634"/>
          </a:xfrm>
        </p:spPr>
        <p:txBody>
          <a:bodyPr>
            <a:normAutofit fontScale="85000" lnSpcReduction="20000"/>
          </a:bodyPr>
          <a:lstStyle/>
          <a:p>
            <a:pPr marL="0" indent="0" algn="just">
              <a:buNone/>
            </a:pPr>
            <a:r>
              <a:rPr lang="az-Latn-AZ" sz="2400" b="1" dirty="0" smtClean="0"/>
              <a:t>(</a:t>
            </a:r>
            <a:r>
              <a:rPr lang="az-Latn-AZ" sz="2400" dirty="0" smtClean="0"/>
              <a:t>Əlaqə telefonu</a:t>
            </a:r>
            <a:r>
              <a:rPr lang="az-Latn-AZ" sz="2400" b="1" dirty="0" smtClean="0"/>
              <a:t>:  </a:t>
            </a:r>
            <a:r>
              <a:rPr lang="az-Latn-AZ" sz="2400" dirty="0" smtClean="0"/>
              <a:t>070 589 00 28</a:t>
            </a:r>
            <a:r>
              <a:rPr lang="az-Latn-AZ" sz="2400" b="1" dirty="0" smtClean="0"/>
              <a:t>)   </a:t>
            </a:r>
          </a:p>
          <a:p>
            <a:pPr marL="0" indent="0" algn="just">
              <a:buNone/>
            </a:pPr>
            <a:r>
              <a:rPr lang="az-Latn-AZ" sz="2400" b="1" dirty="0" smtClean="0"/>
              <a:t> </a:t>
            </a:r>
            <a:r>
              <a:rPr lang="az-Latn-AZ" sz="2400" dirty="0" smtClean="0"/>
              <a:t>2004-cü ildə Tovuz rayonunda anadan olmuşam. 2010-2019-cu illərdə  Tovuz rayonu A.Qasımov adına  orta məktəbinin 9-cu sinifini bitirib, Tovuz rayon peşə liseyinin dərzi kursuna qəbul olmuşam. Subayam. Tovuz rayonunda yaşayıram.  Dərzilik fəaliyyəti ilə məşğul oluram. Bu peşəyə çox böyük həvəsim var, örənmişdim amma maşınım köhnə olduğu üçün fəaliyyət göstərə bilmirdim. Sayənizdə yeni tikiş maşının var və fəaliyyə başlamışam. Düşünürəm ki, hər bir qızın, qadının öz işi olmalı, qazanc əldə etəlidir. İqtisadi cəhətdən güclü olmalıdır ki, he kimdən maddi asılı olmasın.</a:t>
            </a:r>
            <a:endParaRPr lang="ru-RU" sz="2400" dirty="0" smtClean="0"/>
          </a:p>
          <a:p>
            <a:pPr marL="0" indent="0" algn="just">
              <a:buNone/>
            </a:pPr>
            <a:endParaRPr lang="az-Latn-AZ" dirty="0" smtClean="0"/>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İsmayılova Almaz Natiq qızı</a:t>
            </a:r>
            <a:endParaRPr lang="ru-RU" dirty="0"/>
          </a:p>
        </p:txBody>
      </p:sp>
      <p:pic>
        <p:nvPicPr>
          <p:cNvPr id="9" name="Содержимое 5" descr="thumbnail (20).jpg"/>
          <p:cNvPicPr>
            <a:picLocks noGrp="1" noChangeAspect="1"/>
          </p:cNvPicPr>
          <p:nvPr>
            <p:ph sz="half" idx="2"/>
          </p:nvPr>
        </p:nvPicPr>
        <p:blipFill>
          <a:blip r:embed="rId2"/>
          <a:srcRect l="23111" r="22198"/>
          <a:stretch>
            <a:fillRect/>
          </a:stretch>
        </p:blipFill>
        <p:spPr>
          <a:xfrm>
            <a:off x="4429124" y="1785926"/>
            <a:ext cx="4510764" cy="4643470"/>
          </a:xfrm>
        </p:spPr>
      </p:pic>
      <p:pic>
        <p:nvPicPr>
          <p:cNvPr id="10" name="Содержимое 4" descr="thumbnail (29).jpg"/>
          <p:cNvPicPr>
            <a:picLocks noGrp="1" noChangeAspect="1"/>
          </p:cNvPicPr>
          <p:nvPr>
            <p:ph sz="half" idx="1"/>
          </p:nvPr>
        </p:nvPicPr>
        <p:blipFill>
          <a:blip r:embed="rId3"/>
          <a:srcRect l="17189" t="28905" r="6065"/>
          <a:stretch>
            <a:fillRect/>
          </a:stretch>
        </p:blipFill>
        <p:spPr>
          <a:xfrm>
            <a:off x="357158" y="1857922"/>
            <a:ext cx="3643338" cy="450003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Əhmədova Nanə Camaləddin qızı </a:t>
            </a:r>
            <a:endParaRPr lang="ru-RU" dirty="0">
              <a:solidFill>
                <a:srgbClr val="FF0000"/>
              </a:solidFill>
            </a:endParaRPr>
          </a:p>
        </p:txBody>
      </p:sp>
      <p:sp>
        <p:nvSpPr>
          <p:cNvPr id="4" name="Содержимое 3"/>
          <p:cNvSpPr>
            <a:spLocks noGrp="1"/>
          </p:cNvSpPr>
          <p:nvPr>
            <p:ph sz="half" idx="2"/>
          </p:nvPr>
        </p:nvSpPr>
        <p:spPr>
          <a:xfrm>
            <a:off x="285720" y="1571612"/>
            <a:ext cx="4143404" cy="4929222"/>
          </a:xfrm>
        </p:spPr>
        <p:txBody>
          <a:bodyPr>
            <a:normAutofit fontScale="85000" lnSpcReduction="10000"/>
          </a:bodyPr>
          <a:lstStyle/>
          <a:p>
            <a:pPr marL="0" indent="0" algn="just">
              <a:buNone/>
            </a:pPr>
            <a:r>
              <a:rPr lang="az-Latn-AZ" b="1" dirty="0" smtClean="0"/>
              <a:t>(</a:t>
            </a:r>
            <a:r>
              <a:rPr lang="az-Latn-AZ" dirty="0" smtClean="0"/>
              <a:t>Əlaqə telefonu</a:t>
            </a:r>
            <a:r>
              <a:rPr lang="az-Latn-AZ" b="1" dirty="0" smtClean="0"/>
              <a:t>: </a:t>
            </a:r>
            <a:r>
              <a:rPr lang="az-Latn-AZ" dirty="0" smtClean="0"/>
              <a:t>055 736 43 23</a:t>
            </a:r>
            <a:r>
              <a:rPr lang="az-Latn-AZ" b="1" dirty="0" smtClean="0"/>
              <a:t>)    </a:t>
            </a:r>
          </a:p>
          <a:p>
            <a:pPr marL="0" indent="0" algn="just">
              <a:buNone/>
            </a:pPr>
            <a:r>
              <a:rPr lang="az-Latn-AZ" dirty="0" smtClean="0"/>
              <a:t>1961-ci ildə Zərdab şəhərində anadan olmuşam. 1968-1978-ci illərdə Zərdab rayon Ş.Qurbanov adına 2 saylı orta məktəbində təhsil almışam.  Həyat yoldaşım vəfat edib, 3 övladım var.  Tovuz rayonunda yaşayır.  Dərzilik fəaliyyəti ilə məşğul oluram. Ailəmin maddi yükü mənim üzərimdədir. Yeni tikiş maşını mənə daha çox qazanc əldə etməyə imkan yaratdı.</a:t>
            </a:r>
          </a:p>
          <a:p>
            <a:pPr algn="just">
              <a:buNone/>
            </a:pPr>
            <a:endParaRPr lang="ru-RU" dirty="0" smtClean="0"/>
          </a:p>
          <a:p>
            <a:endParaRPr lang="ru-RU" dirty="0"/>
          </a:p>
        </p:txBody>
      </p:sp>
      <p:pic>
        <p:nvPicPr>
          <p:cNvPr id="6" name="Содержимое 5" descr="thumbnail (19).jpg"/>
          <p:cNvPicPr>
            <a:picLocks noChangeAspect="1"/>
          </p:cNvPicPr>
          <p:nvPr/>
        </p:nvPicPr>
        <p:blipFill>
          <a:blip r:embed="rId2"/>
          <a:srcRect r="24857"/>
          <a:stretch>
            <a:fillRect/>
          </a:stretch>
        </p:blipFill>
        <p:spPr>
          <a:xfrm>
            <a:off x="4429124" y="1857364"/>
            <a:ext cx="4575913" cy="34284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Əhmədova Nanə Camaləddin qızı </a:t>
            </a:r>
            <a:endParaRPr lang="ru-RU" dirty="0"/>
          </a:p>
        </p:txBody>
      </p:sp>
      <p:pic>
        <p:nvPicPr>
          <p:cNvPr id="5" name="Содержимое 4" descr="thumbnail (7).jpg"/>
          <p:cNvPicPr>
            <a:picLocks noGrp="1" noChangeAspect="1"/>
          </p:cNvPicPr>
          <p:nvPr>
            <p:ph sz="half" idx="1"/>
          </p:nvPr>
        </p:nvPicPr>
        <p:blipFill>
          <a:blip r:embed="rId2"/>
          <a:srcRect t="19888"/>
          <a:stretch>
            <a:fillRect/>
          </a:stretch>
        </p:blipFill>
        <p:spPr>
          <a:xfrm>
            <a:off x="4929190" y="1354918"/>
            <a:ext cx="3867360" cy="5074478"/>
          </a:xfrm>
        </p:spPr>
      </p:pic>
      <p:pic>
        <p:nvPicPr>
          <p:cNvPr id="6" name="Содержимое 5" descr="thumbnail (6).jpg"/>
          <p:cNvPicPr>
            <a:picLocks noGrp="1" noChangeAspect="1"/>
          </p:cNvPicPr>
          <p:nvPr>
            <p:ph sz="half" idx="2"/>
          </p:nvPr>
        </p:nvPicPr>
        <p:blipFill>
          <a:blip r:embed="rId3"/>
          <a:srcRect l="9189" t="16731" b="31755"/>
          <a:stretch>
            <a:fillRect/>
          </a:stretch>
        </p:blipFill>
        <p:spPr>
          <a:xfrm>
            <a:off x="214282" y="1571611"/>
            <a:ext cx="4539233" cy="4573657"/>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Əsgərova Mehriban Vilayət qızı </a:t>
            </a:r>
            <a:endParaRPr lang="ru-RU" dirty="0">
              <a:solidFill>
                <a:srgbClr val="FF0000"/>
              </a:solidFill>
            </a:endParaRPr>
          </a:p>
        </p:txBody>
      </p:sp>
      <p:sp>
        <p:nvSpPr>
          <p:cNvPr id="3" name="Содержимое 2"/>
          <p:cNvSpPr>
            <a:spLocks noGrp="1"/>
          </p:cNvSpPr>
          <p:nvPr>
            <p:ph sz="half" idx="1"/>
          </p:nvPr>
        </p:nvSpPr>
        <p:spPr>
          <a:xfrm>
            <a:off x="285720" y="1428736"/>
            <a:ext cx="4000528" cy="5143536"/>
          </a:xfrm>
        </p:spPr>
        <p:txBody>
          <a:bodyPr>
            <a:noAutofit/>
          </a:bodyPr>
          <a:lstStyle/>
          <a:p>
            <a:pPr marL="0" indent="0" algn="just">
              <a:buNone/>
            </a:pPr>
            <a:r>
              <a:rPr lang="az-Latn-AZ" sz="2000" b="1" dirty="0" smtClean="0"/>
              <a:t>(</a:t>
            </a:r>
            <a:r>
              <a:rPr lang="az-Latn-AZ" sz="2000" dirty="0" smtClean="0"/>
              <a:t>Əlaqə telefonu</a:t>
            </a:r>
            <a:r>
              <a:rPr lang="az-Latn-AZ" sz="2000" b="1" dirty="0" smtClean="0"/>
              <a:t>: </a:t>
            </a:r>
            <a:r>
              <a:rPr lang="az-Latn-AZ" sz="2000" dirty="0" smtClean="0"/>
              <a:t>055 763 24 26</a:t>
            </a:r>
            <a:r>
              <a:rPr lang="az-Latn-AZ" sz="2000" b="1" dirty="0" smtClean="0"/>
              <a:t>)        </a:t>
            </a:r>
          </a:p>
          <a:p>
            <a:pPr marL="0" indent="0" algn="just">
              <a:buNone/>
            </a:pPr>
            <a:r>
              <a:rPr lang="az-Latn-AZ" sz="2000" b="1" dirty="0" smtClean="0"/>
              <a:t>   </a:t>
            </a:r>
            <a:r>
              <a:rPr lang="az-Latn-AZ" sz="2000" dirty="0" smtClean="0"/>
              <a:t>1976-ci ildə Tovuz rayonu Aşağı Quşçu kəndində anadan olmuşam. 1982-1993-ci illərdə Tovuz rayonu Abulbəyli kənd orta məktəbində təhsil almışam. Həyat yoldaşım vəfat edib, 2 övladım var. Tovuz rayonu Abulbəyli kəndində yaşayıram. Dərzilik fəaliyyəti ilə məşğul oluram. Ailəmin maddi yükü mənim üzərimdədir.  Sayənizdə daha yaxşı fəaliyyət göstərmək, qazanc əldə etmək üçün yeni avadanlıqlarım oldu. Bu da mənim gəlirlərimin artmasına səbəb oldu.</a:t>
            </a:r>
            <a:endParaRPr lang="ru-RU" sz="2000" dirty="0" smtClean="0"/>
          </a:p>
          <a:p>
            <a:endParaRPr lang="ru-RU" sz="2000" dirty="0"/>
          </a:p>
        </p:txBody>
      </p:sp>
      <p:pic>
        <p:nvPicPr>
          <p:cNvPr id="9" name="Содержимое 8" descr="thumbnail (9).jpg"/>
          <p:cNvPicPr>
            <a:picLocks noGrp="1" noChangeAspect="1"/>
          </p:cNvPicPr>
          <p:nvPr>
            <p:ph sz="half" idx="2"/>
          </p:nvPr>
        </p:nvPicPr>
        <p:blipFill>
          <a:blip r:embed="rId2"/>
          <a:stretch>
            <a:fillRect/>
          </a:stretch>
        </p:blipFill>
        <p:spPr>
          <a:xfrm>
            <a:off x="4429124" y="1428735"/>
            <a:ext cx="4500594" cy="5138179"/>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Əsgərova Mehriban Vilayət qızı </a:t>
            </a:r>
            <a:endParaRPr lang="ru-RU" dirty="0"/>
          </a:p>
        </p:txBody>
      </p:sp>
      <p:pic>
        <p:nvPicPr>
          <p:cNvPr id="5" name="Содержимое 4" descr="thumbnail (11).jpg"/>
          <p:cNvPicPr>
            <a:picLocks noGrp="1" noChangeAspect="1"/>
          </p:cNvPicPr>
          <p:nvPr>
            <p:ph sz="half" idx="1"/>
          </p:nvPr>
        </p:nvPicPr>
        <p:blipFill>
          <a:blip r:embed="rId2"/>
          <a:stretch>
            <a:fillRect/>
          </a:stretch>
        </p:blipFill>
        <p:spPr>
          <a:xfrm flipH="1">
            <a:off x="5000628" y="1500174"/>
            <a:ext cx="3786214" cy="5144750"/>
          </a:xfrm>
        </p:spPr>
      </p:pic>
      <p:pic>
        <p:nvPicPr>
          <p:cNvPr id="6" name="Содержимое 5" descr="thumbnail (10).jpg"/>
          <p:cNvPicPr>
            <a:picLocks noGrp="1" noChangeAspect="1"/>
          </p:cNvPicPr>
          <p:nvPr>
            <p:ph sz="half" idx="2"/>
          </p:nvPr>
        </p:nvPicPr>
        <p:blipFill>
          <a:blip r:embed="rId3"/>
          <a:srcRect l="7539" t="17457" r="11311"/>
          <a:stretch>
            <a:fillRect/>
          </a:stretch>
        </p:blipFill>
        <p:spPr>
          <a:xfrm>
            <a:off x="357158" y="1457214"/>
            <a:ext cx="3987509" cy="518647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Süleymanova Əntiqə İbrahim qızı</a:t>
            </a:r>
            <a:endParaRPr lang="ru-RU" b="1" dirty="0">
              <a:solidFill>
                <a:srgbClr val="FF0000"/>
              </a:solidFill>
            </a:endParaRPr>
          </a:p>
        </p:txBody>
      </p:sp>
      <p:sp>
        <p:nvSpPr>
          <p:cNvPr id="3" name="Содержимое 2"/>
          <p:cNvSpPr>
            <a:spLocks noGrp="1"/>
          </p:cNvSpPr>
          <p:nvPr>
            <p:ph sz="half" idx="1"/>
          </p:nvPr>
        </p:nvSpPr>
        <p:spPr>
          <a:xfrm>
            <a:off x="214282" y="1643050"/>
            <a:ext cx="4572032" cy="4786346"/>
          </a:xfrm>
        </p:spPr>
        <p:txBody>
          <a:bodyPr>
            <a:normAutofit fontScale="77500" lnSpcReduction="20000"/>
          </a:bodyPr>
          <a:lstStyle/>
          <a:p>
            <a:pPr>
              <a:buNone/>
            </a:pPr>
            <a:r>
              <a:rPr lang="az-Latn-AZ" b="1" dirty="0" smtClean="0"/>
              <a:t>(</a:t>
            </a:r>
            <a:r>
              <a:rPr lang="az-Latn-AZ" dirty="0" smtClean="0"/>
              <a:t>Əlaqə telefonu</a:t>
            </a:r>
            <a:r>
              <a:rPr lang="az-Latn-AZ" b="1" dirty="0" smtClean="0"/>
              <a:t>: </a:t>
            </a:r>
            <a:r>
              <a:rPr lang="az-Latn-AZ" dirty="0" smtClean="0"/>
              <a:t>055 861 03</a:t>
            </a:r>
            <a:r>
              <a:rPr lang="en-US" dirty="0" smtClean="0"/>
              <a:t> </a:t>
            </a:r>
            <a:r>
              <a:rPr lang="az-Latn-AZ" dirty="0" smtClean="0"/>
              <a:t>96</a:t>
            </a:r>
            <a:r>
              <a:rPr lang="az-Latn-AZ" b="1" dirty="0" smtClean="0"/>
              <a:t>)     </a:t>
            </a:r>
            <a:endParaRPr lang="en-US" b="1" dirty="0" smtClean="0"/>
          </a:p>
          <a:p>
            <a:pPr marL="0" indent="0" algn="just">
              <a:buNone/>
            </a:pPr>
            <a:r>
              <a:rPr lang="az-Latn-AZ" b="1" dirty="0" smtClean="0"/>
              <a:t> </a:t>
            </a:r>
            <a:r>
              <a:rPr lang="az-Latn-AZ" dirty="0" smtClean="0"/>
              <a:t>1973-ci ildə Tovuz rayonu Ağdam kəndində anadan olmuşam. 1979-1989 Tovuz rayonu  Ağdam kənd orta məktəbində, 1989-1990-cı illərdə Tovuz rayonu texniki peşə məktəbində, 1990-1992-ci illərdə Gəncə Tibb Kollecində təhsil almışam. Boşanmışam. Tovuz rayonunda yaşayıram. Dərzilik fəaliyyəti ilə məşğul oluram. Ailənin maddi yükü mənim öhdəmdədir. Avadanlıqlarım olmadığından dərzi yanında köməkçi işləyirdim. Sayənizdə yeni tikiş maşınım və öz sərbəst işim var. Bu da mənə daha çox pul qazanmağa imkan yaratmışdır.</a:t>
            </a:r>
            <a:endParaRPr lang="ru-RU" dirty="0" smtClean="0"/>
          </a:p>
          <a:p>
            <a:endParaRPr lang="ru-RU" dirty="0"/>
          </a:p>
        </p:txBody>
      </p:sp>
      <p:pic>
        <p:nvPicPr>
          <p:cNvPr id="7" name="Содержимое 6" descr="thumbnail (7).jpg"/>
          <p:cNvPicPr>
            <a:picLocks noGrp="1" noChangeAspect="1"/>
          </p:cNvPicPr>
          <p:nvPr>
            <p:ph sz="half" idx="2"/>
          </p:nvPr>
        </p:nvPicPr>
        <p:blipFill>
          <a:blip r:embed="rId2"/>
          <a:srcRect t="21611" b="14712"/>
          <a:stretch>
            <a:fillRect/>
          </a:stretch>
        </p:blipFill>
        <p:spPr>
          <a:xfrm>
            <a:off x="5072066" y="1643050"/>
            <a:ext cx="3520985" cy="4857784"/>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Süleymanova Əntiqə İbrahim qızı</a:t>
            </a:r>
            <a:endParaRPr lang="ru-RU" dirty="0"/>
          </a:p>
        </p:txBody>
      </p:sp>
      <p:pic>
        <p:nvPicPr>
          <p:cNvPr id="5" name="Содержимое 4" descr="thumbnail (6).jpg"/>
          <p:cNvPicPr>
            <a:picLocks noGrp="1" noChangeAspect="1"/>
          </p:cNvPicPr>
          <p:nvPr>
            <p:ph sz="half" idx="1"/>
          </p:nvPr>
        </p:nvPicPr>
        <p:blipFill>
          <a:blip r:embed="rId2"/>
          <a:srcRect t="18309"/>
          <a:stretch>
            <a:fillRect/>
          </a:stretch>
        </p:blipFill>
        <p:spPr>
          <a:xfrm>
            <a:off x="285720" y="1785926"/>
            <a:ext cx="4071966" cy="4435229"/>
          </a:xfrm>
        </p:spPr>
      </p:pic>
      <p:pic>
        <p:nvPicPr>
          <p:cNvPr id="6" name="Содержимое 5" descr="thumbnail (9).jpg"/>
          <p:cNvPicPr>
            <a:picLocks noGrp="1" noChangeAspect="1"/>
          </p:cNvPicPr>
          <p:nvPr>
            <p:ph sz="half" idx="2"/>
          </p:nvPr>
        </p:nvPicPr>
        <p:blipFill>
          <a:blip r:embed="rId3"/>
          <a:srcRect t="18025" b="3291"/>
          <a:stretch>
            <a:fillRect/>
          </a:stretch>
        </p:blipFill>
        <p:spPr>
          <a:xfrm>
            <a:off x="4776280" y="1785926"/>
            <a:ext cx="4221795" cy="4429156"/>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Tərəfdaşlar</a:t>
            </a:r>
            <a:endParaRPr lang="ru-RU" b="1" dirty="0">
              <a:solidFill>
                <a:srgbClr val="FF0000"/>
              </a:solidFill>
            </a:endParaRPr>
          </a:p>
        </p:txBody>
      </p:sp>
      <p:sp>
        <p:nvSpPr>
          <p:cNvPr id="3" name="Содержимое 2"/>
          <p:cNvSpPr>
            <a:spLocks noGrp="1"/>
          </p:cNvSpPr>
          <p:nvPr>
            <p:ph idx="1"/>
          </p:nvPr>
        </p:nvSpPr>
        <p:spPr>
          <a:xfrm>
            <a:off x="428596" y="1142984"/>
            <a:ext cx="8258204" cy="5429288"/>
          </a:xfrm>
        </p:spPr>
        <p:txBody>
          <a:bodyPr>
            <a:normAutofit/>
          </a:bodyPr>
          <a:lstStyle/>
          <a:p>
            <a:pPr marL="0" indent="0" algn="just">
              <a:buNone/>
            </a:pPr>
            <a:r>
              <a:rPr lang="az-Latn-AZ" sz="3600" dirty="0" smtClean="0"/>
              <a:t>Ailə, Qadın və Uşaq Problemləri üzrə Dövlət Komitəsi, “Sağlam Həyat Naminə” İctimai Birliyinin birgə əməkdaşlığı və British Petroleum Şirkətinin maliyyə dəstəyi ilə 2020-2021-ci illərdə Tovuz rayonunda “Qadınların məşğulluğuna və mikro sahibkarlıq fəaliyyətinə dəstək məqsədi ilə İcmada Ailəyə Dəstək Klubunun yaradılması” adlı layihə həyata keçirmişdir. </a:t>
            </a:r>
          </a:p>
          <a:p>
            <a:pPr>
              <a:buNone/>
            </a:pP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b="1" dirty="0" smtClean="0">
                <a:solidFill>
                  <a:srgbClr val="FF0000"/>
                </a:solidFill>
              </a:rPr>
              <a:t>Həsənova Gülsabah İsmayıl qızı</a:t>
            </a:r>
            <a:endParaRPr lang="ru-RU" b="1" dirty="0">
              <a:solidFill>
                <a:srgbClr val="FF0000"/>
              </a:solidFill>
            </a:endParaRPr>
          </a:p>
        </p:txBody>
      </p:sp>
      <p:sp>
        <p:nvSpPr>
          <p:cNvPr id="3" name="Содержимое 2"/>
          <p:cNvSpPr>
            <a:spLocks noGrp="1"/>
          </p:cNvSpPr>
          <p:nvPr>
            <p:ph sz="half" idx="1"/>
          </p:nvPr>
        </p:nvSpPr>
        <p:spPr>
          <a:xfrm>
            <a:off x="457200" y="1600200"/>
            <a:ext cx="4329114" cy="4972072"/>
          </a:xfrm>
        </p:spPr>
        <p:txBody>
          <a:bodyPr>
            <a:normAutofit fontScale="92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055 375 56 80</a:t>
            </a:r>
            <a:r>
              <a:rPr lang="az-Latn-AZ" b="1" dirty="0" smtClean="0"/>
              <a:t>)              </a:t>
            </a:r>
            <a:endParaRPr lang="en-US" b="1" dirty="0" smtClean="0"/>
          </a:p>
          <a:p>
            <a:pPr marL="0" indent="0" algn="just">
              <a:buNone/>
            </a:pPr>
            <a:r>
              <a:rPr lang="az-Latn-AZ" dirty="0" smtClean="0"/>
              <a:t>1973-ci ildə Tovuz rayonu Qaraxanlı kəndində anadan olmuşam. 1980-1991-ci illərdə Tovuz rayon Qaraxanlı kənd orta məktəbində təhsil almışam. Ailəliyəm, 2 övladım var. Tovuz rayonu Əlibəyli kəndində yaşayıram. Dərzilik fəaliyyəti ilə məşğul oluram. Tikiş maşınım köhnə olduğu üçün çox əziyyət çəkirdim. Sayənizdə işim asand olmuşdur.</a:t>
            </a:r>
            <a:endParaRPr lang="ru-RU" dirty="0" smtClean="0"/>
          </a:p>
          <a:p>
            <a:endParaRPr lang="ru-RU" dirty="0"/>
          </a:p>
        </p:txBody>
      </p:sp>
      <p:pic>
        <p:nvPicPr>
          <p:cNvPr id="5" name="Содержимое 4" descr="thumbnail (11).jpg"/>
          <p:cNvPicPr>
            <a:picLocks noGrp="1" noChangeAspect="1"/>
          </p:cNvPicPr>
          <p:nvPr>
            <p:ph sz="half" idx="2"/>
          </p:nvPr>
        </p:nvPicPr>
        <p:blipFill>
          <a:blip r:embed="rId2"/>
          <a:srcRect l="8293" t="12635"/>
          <a:stretch>
            <a:fillRect/>
          </a:stretch>
        </p:blipFill>
        <p:spPr>
          <a:xfrm>
            <a:off x="4929190" y="1571612"/>
            <a:ext cx="3950003" cy="501733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74638"/>
            <a:ext cx="7500990" cy="1082660"/>
          </a:xfrm>
        </p:spPr>
        <p:txBody>
          <a:bodyPr/>
          <a:lstStyle/>
          <a:p>
            <a:r>
              <a:rPr lang="az-Latn-AZ" b="1" dirty="0" smtClean="0">
                <a:solidFill>
                  <a:srgbClr val="FF0000"/>
                </a:solidFill>
              </a:rPr>
              <a:t>Həsənova Gülsabah İsmayıl qızı</a:t>
            </a:r>
            <a:endParaRPr lang="ru-RU" dirty="0"/>
          </a:p>
        </p:txBody>
      </p:sp>
      <p:pic>
        <p:nvPicPr>
          <p:cNvPr id="6" name="Содержимое 5" descr="thumbnail (14).jpg"/>
          <p:cNvPicPr>
            <a:picLocks noGrp="1" noChangeAspect="1"/>
          </p:cNvPicPr>
          <p:nvPr>
            <p:ph sz="half" idx="2"/>
          </p:nvPr>
        </p:nvPicPr>
        <p:blipFill>
          <a:blip r:embed="rId2"/>
          <a:stretch>
            <a:fillRect/>
          </a:stretch>
        </p:blipFill>
        <p:spPr>
          <a:xfrm>
            <a:off x="4381467" y="1928802"/>
            <a:ext cx="4476813" cy="3357610"/>
          </a:xfrm>
        </p:spPr>
      </p:pic>
      <p:pic>
        <p:nvPicPr>
          <p:cNvPr id="8" name="Содержимое 4" descr="IMG-20210508-WA0092.jpg"/>
          <p:cNvPicPr>
            <a:picLocks noGrp="1" noChangeAspect="1"/>
          </p:cNvPicPr>
          <p:nvPr>
            <p:ph sz="half" idx="1"/>
          </p:nvPr>
        </p:nvPicPr>
        <p:blipFill>
          <a:blip r:embed="rId3"/>
          <a:srcRect t="12264"/>
          <a:stretch>
            <a:fillRect/>
          </a:stretch>
        </p:blipFill>
        <p:spPr>
          <a:xfrm>
            <a:off x="428596" y="1643050"/>
            <a:ext cx="3786214" cy="4429156"/>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Həsənova Tünzalə Qəzənfər qızı </a:t>
            </a:r>
            <a:endParaRPr lang="ru-RU" dirty="0">
              <a:solidFill>
                <a:srgbClr val="FF0000"/>
              </a:solidFill>
            </a:endParaRPr>
          </a:p>
        </p:txBody>
      </p:sp>
      <p:sp>
        <p:nvSpPr>
          <p:cNvPr id="3" name="Содержимое 2"/>
          <p:cNvSpPr>
            <a:spLocks noGrp="1"/>
          </p:cNvSpPr>
          <p:nvPr>
            <p:ph sz="half" idx="1"/>
          </p:nvPr>
        </p:nvSpPr>
        <p:spPr>
          <a:xfrm>
            <a:off x="214282" y="1285860"/>
            <a:ext cx="4281518" cy="4840303"/>
          </a:xfrm>
        </p:spPr>
        <p:txBody>
          <a:bodyPr>
            <a:noAutofit/>
          </a:bodyPr>
          <a:lstStyle/>
          <a:p>
            <a:pPr marL="0" indent="0" algn="just">
              <a:buNone/>
            </a:pPr>
            <a:r>
              <a:rPr lang="en-US" sz="1900" b="1" dirty="0" smtClean="0"/>
              <a:t>   </a:t>
            </a:r>
            <a:r>
              <a:rPr lang="az-Latn-AZ" sz="1900" b="1" dirty="0" smtClean="0"/>
              <a:t>(</a:t>
            </a:r>
            <a:r>
              <a:rPr lang="az-Latn-AZ" sz="1900" dirty="0" smtClean="0"/>
              <a:t>Əlaqə telefonu</a:t>
            </a:r>
            <a:r>
              <a:rPr lang="az-Latn-AZ" sz="1900" b="1" dirty="0" smtClean="0"/>
              <a:t>: </a:t>
            </a:r>
            <a:r>
              <a:rPr lang="az-Latn-AZ" sz="1900" dirty="0" smtClean="0"/>
              <a:t>070 972 82 69</a:t>
            </a:r>
            <a:r>
              <a:rPr lang="az-Latn-AZ" sz="1900" b="1" dirty="0" smtClean="0"/>
              <a:t>)           </a:t>
            </a:r>
            <a:endParaRPr lang="en-US" sz="1900" b="1" dirty="0" smtClean="0"/>
          </a:p>
          <a:p>
            <a:pPr marL="0" indent="0" algn="just">
              <a:buNone/>
            </a:pPr>
            <a:r>
              <a:rPr lang="az-Latn-AZ" sz="1900" dirty="0" smtClean="0"/>
              <a:t>1965-ci ildə Tovuz rayonu Aşağı Quşçu kəndində anadan olmuşam. 1972-1982-ci illərdə  Tovuz rayonu Aşağı Quşçu kəndində kənd orta məktəbində təhsil almışam. 1983-1985-ci illərdə Gəncə “qadın üst geyimləri” kursunu bitirmişəm, V dərəcəli ustayam. Həyat yoldaşım vəfat edib, 2 övladım var. Tovuz rayonunda yaşayıram. Dərzilik fəaliyyəti ilə məşğul oluram. Öz işimin mütəxəssisiyəm. Amma son zamanlar avadanlıqlarım köhnəlmiş, sıradan çıxmışdır.  Bu məni ruhdan salır, işimi çətinləşdirirdi. Sayənizdə problemlərim həll olunmuşdur.</a:t>
            </a:r>
            <a:endParaRPr lang="ru-RU" sz="1900" dirty="0" smtClean="0"/>
          </a:p>
          <a:p>
            <a:pPr>
              <a:buNone/>
            </a:pPr>
            <a:endParaRPr lang="ru-RU" sz="2300" dirty="0"/>
          </a:p>
        </p:txBody>
      </p:sp>
      <p:pic>
        <p:nvPicPr>
          <p:cNvPr id="5" name="Содержимое 4" descr="thumbnail (8).jpg"/>
          <p:cNvPicPr>
            <a:picLocks noGrp="1" noChangeAspect="1"/>
          </p:cNvPicPr>
          <p:nvPr>
            <p:ph sz="half" idx="2"/>
          </p:nvPr>
        </p:nvPicPr>
        <p:blipFill>
          <a:blip r:embed="rId2"/>
          <a:srcRect r="13511"/>
          <a:stretch>
            <a:fillRect/>
          </a:stretch>
        </p:blipFill>
        <p:spPr>
          <a:xfrm>
            <a:off x="4786315" y="1214422"/>
            <a:ext cx="4071966" cy="2648291"/>
          </a:xfrm>
        </p:spPr>
      </p:pic>
      <p:pic>
        <p:nvPicPr>
          <p:cNvPr id="7" name="Содержимое 5" descr="thumbnail (9).jpg"/>
          <p:cNvPicPr>
            <a:picLocks noChangeAspect="1"/>
          </p:cNvPicPr>
          <p:nvPr/>
        </p:nvPicPr>
        <p:blipFill>
          <a:blip r:embed="rId3"/>
          <a:srcRect r="15091"/>
          <a:stretch>
            <a:fillRect/>
          </a:stretch>
        </p:blipFill>
        <p:spPr>
          <a:xfrm>
            <a:off x="4786314" y="4021154"/>
            <a:ext cx="4143404" cy="274491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85728"/>
            <a:ext cx="7286676" cy="857256"/>
          </a:xfrm>
        </p:spPr>
        <p:txBody>
          <a:bodyPr>
            <a:normAutofit/>
          </a:bodyPr>
          <a:lstStyle/>
          <a:p>
            <a:r>
              <a:rPr lang="az-Latn-AZ" sz="4000" b="1" dirty="0" smtClean="0">
                <a:solidFill>
                  <a:srgbClr val="FF0000"/>
                </a:solidFill>
              </a:rPr>
              <a:t>Həsənova Tünzalə Qəzənfər qızı </a:t>
            </a:r>
            <a:endParaRPr lang="ru-RU" sz="4000" dirty="0"/>
          </a:p>
        </p:txBody>
      </p:sp>
      <p:pic>
        <p:nvPicPr>
          <p:cNvPr id="12" name="Picture 2" descr="C:\Users\Gender\Desktop\thumbnail (2).jpg"/>
          <p:cNvPicPr>
            <a:picLocks noGrp="1" noChangeAspect="1" noChangeArrowheads="1"/>
          </p:cNvPicPr>
          <p:nvPr>
            <p:ph sz="half" idx="2"/>
          </p:nvPr>
        </p:nvPicPr>
        <p:blipFill>
          <a:blip r:embed="rId2"/>
          <a:srcRect t="10125" b="13375"/>
          <a:stretch>
            <a:fillRect/>
          </a:stretch>
        </p:blipFill>
        <p:spPr bwMode="auto">
          <a:xfrm>
            <a:off x="4677056" y="1357298"/>
            <a:ext cx="3903063" cy="5308165"/>
          </a:xfrm>
          <a:prstGeom prst="rect">
            <a:avLst/>
          </a:prstGeom>
          <a:noFill/>
        </p:spPr>
      </p:pic>
      <p:pic>
        <p:nvPicPr>
          <p:cNvPr id="15" name="Содержимое 14" descr="thumbnail (1).jpg"/>
          <p:cNvPicPr>
            <a:picLocks noGrp="1" noChangeAspect="1"/>
          </p:cNvPicPr>
          <p:nvPr>
            <p:ph sz="half" idx="1"/>
          </p:nvPr>
        </p:nvPicPr>
        <p:blipFill>
          <a:blip r:embed="rId3"/>
          <a:stretch>
            <a:fillRect/>
          </a:stretch>
        </p:blipFill>
        <p:spPr>
          <a:xfrm>
            <a:off x="285721" y="1404922"/>
            <a:ext cx="3929090" cy="5238787"/>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b="1" dirty="0" smtClean="0">
                <a:solidFill>
                  <a:srgbClr val="FF0000"/>
                </a:solidFill>
              </a:rPr>
              <a:t>Tağıyeva Sevil Binnət qızı</a:t>
            </a:r>
            <a:endParaRPr lang="ru-RU" dirty="0">
              <a:solidFill>
                <a:srgbClr val="FF0000"/>
              </a:solidFill>
            </a:endParaRPr>
          </a:p>
        </p:txBody>
      </p:sp>
      <p:pic>
        <p:nvPicPr>
          <p:cNvPr id="5" name="Содержимое 4" descr="IMG-20210513-WA0085.jpg"/>
          <p:cNvPicPr>
            <a:picLocks noGrp="1" noChangeAspect="1"/>
          </p:cNvPicPr>
          <p:nvPr>
            <p:ph sz="half" idx="2"/>
          </p:nvPr>
        </p:nvPicPr>
        <p:blipFill>
          <a:blip r:embed="rId2"/>
          <a:srcRect t="21844"/>
          <a:stretch>
            <a:fillRect/>
          </a:stretch>
        </p:blipFill>
        <p:spPr>
          <a:xfrm>
            <a:off x="4714876" y="1500174"/>
            <a:ext cx="4164128" cy="5062606"/>
          </a:xfrm>
        </p:spPr>
      </p:pic>
      <p:sp>
        <p:nvSpPr>
          <p:cNvPr id="9" name="Содержимое 8"/>
          <p:cNvSpPr>
            <a:spLocks noGrp="1"/>
          </p:cNvSpPr>
          <p:nvPr>
            <p:ph sz="half" idx="1"/>
          </p:nvPr>
        </p:nvSpPr>
        <p:spPr>
          <a:xfrm>
            <a:off x="428596" y="1500174"/>
            <a:ext cx="4143404" cy="5000660"/>
          </a:xfrm>
        </p:spPr>
        <p:txBody>
          <a:bodyPr>
            <a:normAutofit fontScale="85000" lnSpcReduction="10000"/>
          </a:bodyPr>
          <a:lstStyle/>
          <a:p>
            <a:pPr marL="0" indent="0" algn="just">
              <a:buNone/>
            </a:pPr>
            <a:r>
              <a:rPr lang="az-Latn-AZ" b="1" dirty="0" smtClean="0"/>
              <a:t>(</a:t>
            </a:r>
            <a:r>
              <a:rPr lang="az-Latn-AZ" dirty="0" smtClean="0"/>
              <a:t>Əlaqə telefonu</a:t>
            </a:r>
            <a:r>
              <a:rPr lang="az-Latn-AZ" b="1" dirty="0" smtClean="0"/>
              <a:t>: </a:t>
            </a:r>
            <a:r>
              <a:rPr lang="en-US" dirty="0" smtClean="0"/>
              <a:t>0</a:t>
            </a:r>
            <a:r>
              <a:rPr lang="az-Latn-AZ" dirty="0" smtClean="0"/>
              <a:t>31  </a:t>
            </a:r>
            <a:r>
              <a:rPr lang="az-Latn-AZ" dirty="0" smtClean="0"/>
              <a:t>95  2  77</a:t>
            </a:r>
            <a:r>
              <a:rPr lang="az-Latn-AZ" b="1" dirty="0" smtClean="0"/>
              <a:t>)       </a:t>
            </a:r>
            <a:endParaRPr lang="en-US" dirty="0" smtClean="0"/>
          </a:p>
          <a:p>
            <a:pPr marL="0" indent="0" algn="just">
              <a:buNone/>
            </a:pPr>
            <a:r>
              <a:rPr lang="az-Latn-AZ" dirty="0" smtClean="0"/>
              <a:t>1958-ci ildə Tovuz rayonu Əlimərdanlı kəndində anadan olmuşam. 1964-1975-ci illərdə  Tovuz rayonu Əlimərdanlı kənd orta məktəbdə təhsil almışam. 1976-1978-ci illərdə Gəncə “qadın paltarı tikən dərzi” kursunu bitirmişəm, IV dərəcəli ustayam. Həyat yoldaşım vəfat edib, 2 övladım var. Dərzilik fəaliyyəti ilə məşğul oluram.  Yeni tikiş maşınım mənə yeni həvəs və qazanc gətirdi. </a:t>
            </a:r>
            <a:endParaRPr lang="ru-RU" dirty="0" smtClean="0"/>
          </a:p>
          <a:p>
            <a:pPr algn="just">
              <a:buNone/>
            </a:pP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Tağıyeva Sevil Binnət qızı</a:t>
            </a:r>
            <a:endParaRPr lang="ru-RU" b="1" dirty="0">
              <a:solidFill>
                <a:srgbClr val="FF0000"/>
              </a:solidFill>
            </a:endParaRPr>
          </a:p>
        </p:txBody>
      </p:sp>
      <p:pic>
        <p:nvPicPr>
          <p:cNvPr id="8" name="Содержимое 7" descr="IMG-20210513-WA0089.jpg"/>
          <p:cNvPicPr>
            <a:picLocks noGrp="1" noChangeAspect="1"/>
          </p:cNvPicPr>
          <p:nvPr>
            <p:ph sz="half" idx="2"/>
          </p:nvPr>
        </p:nvPicPr>
        <p:blipFill>
          <a:blip r:embed="rId3"/>
          <a:srcRect t="8402" b="3979"/>
          <a:stretch>
            <a:fillRect/>
          </a:stretch>
        </p:blipFill>
        <p:spPr>
          <a:xfrm>
            <a:off x="4857752" y="1428736"/>
            <a:ext cx="3929090" cy="5214974"/>
          </a:xfrm>
        </p:spPr>
      </p:pic>
      <p:pic>
        <p:nvPicPr>
          <p:cNvPr id="7" name="Содержимое 6" descr="thumbnail (21).jpg"/>
          <p:cNvPicPr>
            <a:picLocks noGrp="1" noChangeAspect="1"/>
          </p:cNvPicPr>
          <p:nvPr>
            <p:ph sz="half" idx="1"/>
          </p:nvPr>
        </p:nvPicPr>
        <p:blipFill>
          <a:blip r:embed="rId4"/>
          <a:srcRect t="6475"/>
          <a:stretch>
            <a:fillRect/>
          </a:stretch>
        </p:blipFill>
        <p:spPr>
          <a:xfrm>
            <a:off x="500034" y="1428736"/>
            <a:ext cx="3795308" cy="515924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İbrahimova Radə Əhməd qızı</a:t>
            </a:r>
            <a:endParaRPr lang="ru-RU" dirty="0"/>
          </a:p>
        </p:txBody>
      </p:sp>
      <p:sp>
        <p:nvSpPr>
          <p:cNvPr id="3" name="Содержимое 2"/>
          <p:cNvSpPr>
            <a:spLocks noGrp="1"/>
          </p:cNvSpPr>
          <p:nvPr>
            <p:ph sz="half" idx="1"/>
          </p:nvPr>
        </p:nvSpPr>
        <p:spPr>
          <a:xfrm>
            <a:off x="214282" y="1571612"/>
            <a:ext cx="4500594" cy="4857784"/>
          </a:xfrm>
        </p:spPr>
        <p:txBody>
          <a:bodyPr>
            <a:noAutofit/>
          </a:bodyPr>
          <a:lstStyle/>
          <a:p>
            <a:pPr marL="0" indent="0" algn="just">
              <a:buNone/>
            </a:pPr>
            <a:r>
              <a:rPr lang="az-Latn-AZ" sz="2300" b="1" dirty="0" smtClean="0"/>
              <a:t>(</a:t>
            </a:r>
            <a:r>
              <a:rPr lang="az-Latn-AZ" sz="2300" dirty="0" smtClean="0"/>
              <a:t>Əlaqə telefonu</a:t>
            </a:r>
            <a:r>
              <a:rPr lang="az-Latn-AZ" sz="2300" b="1" dirty="0" smtClean="0"/>
              <a:t>: </a:t>
            </a:r>
            <a:r>
              <a:rPr lang="az-Latn-AZ" sz="2300" dirty="0" smtClean="0"/>
              <a:t>050 391 33 87</a:t>
            </a:r>
            <a:r>
              <a:rPr lang="az-Latn-AZ" sz="2300" b="1" dirty="0" smtClean="0"/>
              <a:t>)          </a:t>
            </a:r>
          </a:p>
          <a:p>
            <a:pPr marL="0" indent="0" algn="just">
              <a:buNone/>
            </a:pPr>
            <a:r>
              <a:rPr lang="az-Latn-AZ" sz="2300" b="1" dirty="0" smtClean="0"/>
              <a:t> </a:t>
            </a:r>
            <a:r>
              <a:rPr lang="az-Latn-AZ" sz="2300" dirty="0" smtClean="0"/>
              <a:t>1967-ci ildə Qazax rayonu Göyçəli kəndində anadan olmuşam. 1973-1983-ci illərdə Qazax rayonu Göyçəli kənd orta məktəbində təhsil almışam. Ailəliyəm, 2 övladım var. Tovuz rayonu Abulbəyli kəndində yaşayıram. Dərzilik fəaliyyəti ilə məşğul oluram. Maşınım çox köhnə idi, sifariş qəbul edə bilmirdim. Artıq mənim yeni tikiş maşınım var və mən sifariş qəbul edib, gözəl paltarlar tikirəm.</a:t>
            </a:r>
            <a:endParaRPr lang="ru-RU" sz="2300" dirty="0" smtClean="0"/>
          </a:p>
          <a:p>
            <a:endParaRPr lang="ru-RU" sz="2100" dirty="0"/>
          </a:p>
        </p:txBody>
      </p:sp>
      <p:pic>
        <p:nvPicPr>
          <p:cNvPr id="5" name="Содержимое 4" descr="thumbnail (8).jpg"/>
          <p:cNvPicPr>
            <a:picLocks noGrp="1" noChangeAspect="1"/>
          </p:cNvPicPr>
          <p:nvPr>
            <p:ph sz="half" idx="2"/>
          </p:nvPr>
        </p:nvPicPr>
        <p:blipFill>
          <a:blip r:embed="rId2"/>
          <a:srcRect t="12705"/>
          <a:stretch>
            <a:fillRect/>
          </a:stretch>
        </p:blipFill>
        <p:spPr>
          <a:xfrm>
            <a:off x="4857752" y="1571612"/>
            <a:ext cx="3888507" cy="45259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İbrahimova Radə Əhməd qızı</a:t>
            </a:r>
            <a:endParaRPr lang="ru-RU" b="1" dirty="0">
              <a:solidFill>
                <a:srgbClr val="FF0000"/>
              </a:solidFill>
            </a:endParaRPr>
          </a:p>
        </p:txBody>
      </p:sp>
      <p:pic>
        <p:nvPicPr>
          <p:cNvPr id="5" name="Содержимое 4" descr="thumbnail (2).jpg"/>
          <p:cNvPicPr>
            <a:picLocks noGrp="1" noChangeAspect="1"/>
          </p:cNvPicPr>
          <p:nvPr>
            <p:ph sz="half" idx="1"/>
          </p:nvPr>
        </p:nvPicPr>
        <p:blipFill>
          <a:blip r:embed="rId3"/>
          <a:srcRect l="21122" r="30423"/>
          <a:stretch>
            <a:fillRect/>
          </a:stretch>
        </p:blipFill>
        <p:spPr>
          <a:xfrm>
            <a:off x="4714876" y="1428736"/>
            <a:ext cx="4249902" cy="4929222"/>
          </a:xfrm>
        </p:spPr>
      </p:pic>
      <p:pic>
        <p:nvPicPr>
          <p:cNvPr id="7" name="Содержимое 6" descr="IMG-20210508-WA0134.jpg"/>
          <p:cNvPicPr>
            <a:picLocks noGrp="1" noChangeAspect="1"/>
          </p:cNvPicPr>
          <p:nvPr>
            <p:ph sz="half" idx="2"/>
          </p:nvPr>
        </p:nvPicPr>
        <p:blipFill>
          <a:blip r:embed="rId4"/>
          <a:srcRect t="8569"/>
          <a:stretch>
            <a:fillRect/>
          </a:stretch>
        </p:blipFill>
        <p:spPr>
          <a:xfrm>
            <a:off x="214282" y="1428736"/>
            <a:ext cx="4043384" cy="492922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b="1" dirty="0" smtClean="0">
                <a:solidFill>
                  <a:srgbClr val="FF0000"/>
                </a:solidFill>
              </a:rPr>
              <a:t>Paşayeva Sürəyya Paşa qızı</a:t>
            </a:r>
            <a:endParaRPr lang="ru-RU" b="1" dirty="0">
              <a:solidFill>
                <a:srgbClr val="FF0000"/>
              </a:solidFill>
            </a:endParaRPr>
          </a:p>
        </p:txBody>
      </p:sp>
      <p:sp>
        <p:nvSpPr>
          <p:cNvPr id="3" name="Содержимое 2"/>
          <p:cNvSpPr>
            <a:spLocks noGrp="1"/>
          </p:cNvSpPr>
          <p:nvPr>
            <p:ph sz="half" idx="1"/>
          </p:nvPr>
        </p:nvSpPr>
        <p:spPr>
          <a:xfrm>
            <a:off x="285720" y="1428736"/>
            <a:ext cx="4286280" cy="5214974"/>
          </a:xfrm>
        </p:spPr>
        <p:txBody>
          <a:bodyPr>
            <a:normAutofit fontScale="92500" lnSpcReduction="20000"/>
          </a:bodyPr>
          <a:lstStyle/>
          <a:p>
            <a:pPr marL="0" indent="0" algn="just">
              <a:buNone/>
            </a:pPr>
            <a:r>
              <a:rPr lang="az-Latn-AZ" b="1" dirty="0" smtClean="0"/>
              <a:t>(</a:t>
            </a:r>
            <a:r>
              <a:rPr lang="az-Latn-AZ" dirty="0" smtClean="0"/>
              <a:t>Əlaqə</a:t>
            </a:r>
            <a:r>
              <a:rPr lang="en-US" dirty="0" smtClean="0"/>
              <a:t> </a:t>
            </a:r>
            <a:r>
              <a:rPr lang="az-Latn-AZ" dirty="0" smtClean="0"/>
              <a:t>telefonu</a:t>
            </a:r>
            <a:r>
              <a:rPr lang="az-Latn-AZ" b="1" dirty="0" smtClean="0"/>
              <a:t>: </a:t>
            </a:r>
            <a:r>
              <a:rPr lang="az-Latn-AZ" dirty="0" smtClean="0"/>
              <a:t>                     </a:t>
            </a:r>
            <a:r>
              <a:rPr lang="az-Latn-AZ" b="1" dirty="0" smtClean="0"/>
              <a:t>)    </a:t>
            </a:r>
            <a:r>
              <a:rPr lang="az-Latn-AZ" dirty="0" smtClean="0"/>
              <a:t>1963-ci ildə Tovuz rayonu Əlimərdanlı kəndində anadan olmuşam. 1970-1980-ci illərdə Tovuz rayon Əlimərdanlı kənd orta məktəbində təhsil almışam. 1981-1983-ci illərdə Gəncə “qadın paltarı tikən dərzi” kursunu bitirmişəm.  Həyat yoldaşım vəfat edib, 2 övladım var. Dərzilik fəaliyyəti ilə məşğul oluram. Ailəmin  maddi yükü mənim üzərimdədir,  dəstəyiniz ailə büdcəmin artmasına səbəb oldu.</a:t>
            </a:r>
            <a:endParaRPr lang="ru-RU" dirty="0" smtClean="0"/>
          </a:p>
          <a:p>
            <a:pPr marL="0" indent="0" algn="just">
              <a:buNone/>
            </a:pPr>
            <a:endParaRPr lang="ru-RU" dirty="0"/>
          </a:p>
        </p:txBody>
      </p:sp>
      <p:pic>
        <p:nvPicPr>
          <p:cNvPr id="7" name="Содержимое 9" descr="thumbnail (13).jpg"/>
          <p:cNvPicPr>
            <a:picLocks noGrp="1" noChangeAspect="1"/>
          </p:cNvPicPr>
          <p:nvPr>
            <p:ph sz="half" idx="2"/>
          </p:nvPr>
        </p:nvPicPr>
        <p:blipFill>
          <a:blip r:embed="rId2"/>
          <a:srcRect t="18750" b="7500"/>
          <a:stretch>
            <a:fillRect/>
          </a:stretch>
        </p:blipFill>
        <p:spPr>
          <a:xfrm>
            <a:off x="4857752" y="1428736"/>
            <a:ext cx="3843811" cy="5044147"/>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Paşayeva Sürəyya Paşa qızı</a:t>
            </a:r>
            <a:endParaRPr lang="ru-RU" b="1" dirty="0">
              <a:solidFill>
                <a:srgbClr val="FF0000"/>
              </a:solidFill>
            </a:endParaRPr>
          </a:p>
        </p:txBody>
      </p:sp>
      <p:pic>
        <p:nvPicPr>
          <p:cNvPr id="7" name="Содержимое 6" descr="thumbnail (15).jpg"/>
          <p:cNvPicPr>
            <a:picLocks noGrp="1" noChangeAspect="1"/>
          </p:cNvPicPr>
          <p:nvPr>
            <p:ph sz="half" idx="1"/>
          </p:nvPr>
        </p:nvPicPr>
        <p:blipFill>
          <a:blip r:embed="rId2"/>
          <a:srcRect t="28028" b="7824"/>
          <a:stretch>
            <a:fillRect/>
          </a:stretch>
        </p:blipFill>
        <p:spPr>
          <a:xfrm>
            <a:off x="4714876" y="1571612"/>
            <a:ext cx="4143404" cy="4714908"/>
          </a:xfrm>
        </p:spPr>
      </p:pic>
      <p:pic>
        <p:nvPicPr>
          <p:cNvPr id="5" name="Содержимое 4" descr="thumbnail (4).jpg"/>
          <p:cNvPicPr>
            <a:picLocks noChangeAspect="1"/>
          </p:cNvPicPr>
          <p:nvPr/>
        </p:nvPicPr>
        <p:blipFill>
          <a:blip r:embed="rId3"/>
          <a:srcRect t="6630" b="31807"/>
          <a:stretch>
            <a:fillRect/>
          </a:stretch>
        </p:blipFill>
        <p:spPr>
          <a:xfrm>
            <a:off x="214282" y="1571612"/>
            <a:ext cx="4320375" cy="47326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Layihənin Məqsədi</a:t>
            </a:r>
            <a:endParaRPr lang="ru-RU" b="1" dirty="0">
              <a:solidFill>
                <a:srgbClr val="FF0000"/>
              </a:solidFill>
            </a:endParaRPr>
          </a:p>
        </p:txBody>
      </p:sp>
      <p:sp>
        <p:nvSpPr>
          <p:cNvPr id="3" name="Содержимое 2"/>
          <p:cNvSpPr>
            <a:spLocks noGrp="1"/>
          </p:cNvSpPr>
          <p:nvPr>
            <p:ph idx="1"/>
          </p:nvPr>
        </p:nvSpPr>
        <p:spPr/>
        <p:txBody>
          <a:bodyPr>
            <a:normAutofit/>
          </a:bodyPr>
          <a:lstStyle/>
          <a:p>
            <a:pPr marL="450850" lvl="1" indent="6350" algn="ctr">
              <a:buNone/>
            </a:pPr>
            <a:r>
              <a:rPr lang="az-Latn-AZ" sz="4000" dirty="0" smtClean="0"/>
              <a:t>Layihənin məqsədi kənd qadınları arasında mikro sahibkarlığın inkişafı, sahibkarlıq sahəsində bilik və bacarıqların gücləndirilməsi, məşğulluq imkanlarının artırılması və İcmada Ailəyə Dəstək Klubunun yaradılmasıdır.</a:t>
            </a:r>
            <a:endParaRPr lang="ru-RU"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Verdiyeva Almaz Əziz qızı</a:t>
            </a:r>
            <a:endParaRPr lang="ru-RU" b="1" dirty="0">
              <a:solidFill>
                <a:srgbClr val="FF0000"/>
              </a:solidFill>
            </a:endParaRPr>
          </a:p>
        </p:txBody>
      </p:sp>
      <p:sp>
        <p:nvSpPr>
          <p:cNvPr id="3" name="Содержимое 2"/>
          <p:cNvSpPr>
            <a:spLocks noGrp="1"/>
          </p:cNvSpPr>
          <p:nvPr>
            <p:ph sz="half" idx="1"/>
          </p:nvPr>
        </p:nvSpPr>
        <p:spPr>
          <a:xfrm>
            <a:off x="214282" y="1714488"/>
            <a:ext cx="4281518" cy="4411675"/>
          </a:xfrm>
        </p:spPr>
        <p:txBody>
          <a:bodyPr>
            <a:normAutofit fontScale="77500" lnSpcReduction="20000"/>
          </a:bodyPr>
          <a:lstStyle/>
          <a:p>
            <a:pPr marL="0" indent="0" algn="just">
              <a:buNone/>
            </a:pPr>
            <a:r>
              <a:rPr lang="az-Latn-AZ" b="1" dirty="0" smtClean="0"/>
              <a:t>(</a:t>
            </a:r>
            <a:r>
              <a:rPr lang="az-Latn-AZ" dirty="0" smtClean="0"/>
              <a:t>Əlaqə</a:t>
            </a:r>
            <a:r>
              <a:rPr lang="en-US" dirty="0" smtClean="0"/>
              <a:t> </a:t>
            </a:r>
            <a:r>
              <a:rPr lang="az-Latn-AZ" dirty="0" smtClean="0"/>
              <a:t>telefonu</a:t>
            </a:r>
            <a:r>
              <a:rPr lang="az-Latn-AZ" b="1" dirty="0" smtClean="0"/>
              <a:t>: </a:t>
            </a:r>
            <a:r>
              <a:rPr lang="en-US" dirty="0" smtClean="0"/>
              <a:t>055 669 98 27</a:t>
            </a:r>
            <a:r>
              <a:rPr lang="az-Latn-AZ" dirty="0" smtClean="0"/>
              <a:t> </a:t>
            </a:r>
            <a:r>
              <a:rPr lang="az-Latn-AZ" b="1" dirty="0" smtClean="0"/>
              <a:t>) </a:t>
            </a:r>
            <a:endParaRPr lang="en-US" b="1" dirty="0" smtClean="0"/>
          </a:p>
          <a:p>
            <a:pPr marL="0" indent="0" algn="just">
              <a:buNone/>
            </a:pPr>
            <a:r>
              <a:rPr lang="en-US" dirty="0" smtClean="0"/>
              <a:t>19</a:t>
            </a:r>
            <a:r>
              <a:rPr lang="az-Latn-AZ" dirty="0" smtClean="0"/>
              <a:t>5</a:t>
            </a:r>
            <a:r>
              <a:rPr lang="en-US" dirty="0" smtClean="0"/>
              <a:t>8-</a:t>
            </a:r>
            <a:r>
              <a:rPr lang="en-US" dirty="0" err="1" smtClean="0"/>
              <a:t>ci</a:t>
            </a:r>
            <a:r>
              <a:rPr lang="en-US" dirty="0" smtClean="0"/>
              <a:t> </a:t>
            </a:r>
            <a:r>
              <a:rPr lang="en-US" dirty="0" err="1" smtClean="0"/>
              <a:t>ild</a:t>
            </a:r>
            <a:r>
              <a:rPr lang="az-Latn-AZ" dirty="0" smtClean="0"/>
              <a:t>ə Gədəbəy rayonunun Keşiş kəndində anadan olmuşam</a:t>
            </a:r>
            <a:r>
              <a:rPr lang="az-Latn-AZ" dirty="0" smtClean="0"/>
              <a:t>. </a:t>
            </a:r>
            <a:r>
              <a:rPr lang="az-Latn-AZ" dirty="0" smtClean="0"/>
              <a:t>19</a:t>
            </a:r>
            <a:r>
              <a:rPr lang="en-US" dirty="0" smtClean="0"/>
              <a:t>65</a:t>
            </a:r>
            <a:r>
              <a:rPr lang="az-Latn-AZ" dirty="0" smtClean="0"/>
              <a:t>-19</a:t>
            </a:r>
            <a:r>
              <a:rPr lang="en-US" dirty="0" smtClean="0"/>
              <a:t>75</a:t>
            </a:r>
            <a:r>
              <a:rPr lang="az-Latn-AZ" dirty="0" smtClean="0"/>
              <a:t>-ci </a:t>
            </a:r>
            <a:r>
              <a:rPr lang="az-Latn-AZ" dirty="0" smtClean="0"/>
              <a:t>illərdə Gədəbəy </a:t>
            </a:r>
            <a:r>
              <a:rPr lang="az-Latn-AZ" dirty="0" smtClean="0"/>
              <a:t>rayonu </a:t>
            </a:r>
            <a:r>
              <a:rPr lang="az-Latn-AZ" dirty="0" smtClean="0"/>
              <a:t>Keşiş </a:t>
            </a:r>
            <a:r>
              <a:rPr lang="az-Latn-AZ" dirty="0" smtClean="0"/>
              <a:t>kənd </a:t>
            </a:r>
            <a:r>
              <a:rPr lang="az-Latn-AZ" dirty="0" smtClean="0"/>
              <a:t>orta məktəbində təhsil almışam</a:t>
            </a:r>
            <a:r>
              <a:rPr lang="az-Latn-AZ" dirty="0" smtClean="0"/>
              <a:t>. 1984-1985-ci illərdə Tovuz rayonunda dərzilik kursunu bitirmişəm. </a:t>
            </a:r>
            <a:r>
              <a:rPr lang="az-Latn-AZ" dirty="0" smtClean="0"/>
              <a:t>Həyat yoldaşım vəfat edib, 2 övladım var. Dərzilik fəaliyyəti ilə məşğulam. Tovuz rayonunda yaşayıram. Avadanlıqlarım köhnə olduğundan fəaliyyətimi davam etdirə bilmirdim. Sayənizdə yeni tikiş avadanlıqları əldə etdim.</a:t>
            </a:r>
            <a:endParaRPr lang="ru-RU" dirty="0"/>
          </a:p>
        </p:txBody>
      </p:sp>
      <p:pic>
        <p:nvPicPr>
          <p:cNvPr id="5" name="Содержимое 4" descr="thumbnail (11).jpg"/>
          <p:cNvPicPr>
            <a:picLocks noGrp="1" noChangeAspect="1"/>
          </p:cNvPicPr>
          <p:nvPr>
            <p:ph sz="half" idx="2"/>
          </p:nvPr>
        </p:nvPicPr>
        <p:blipFill>
          <a:blip r:embed="rId2"/>
          <a:srcRect l="12901"/>
          <a:stretch>
            <a:fillRect/>
          </a:stretch>
        </p:blipFill>
        <p:spPr>
          <a:xfrm>
            <a:off x="4643438" y="1857364"/>
            <a:ext cx="4197913" cy="353109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Verdiyeva Almaz Əziz qızı</a:t>
            </a:r>
            <a:endParaRPr lang="ru-RU" dirty="0"/>
          </a:p>
        </p:txBody>
      </p:sp>
      <p:pic>
        <p:nvPicPr>
          <p:cNvPr id="6" name="Содержимое 5" descr="thumbnail (13).jpg"/>
          <p:cNvPicPr>
            <a:picLocks noGrp="1" noChangeAspect="1"/>
          </p:cNvPicPr>
          <p:nvPr>
            <p:ph sz="half" idx="2"/>
          </p:nvPr>
        </p:nvPicPr>
        <p:blipFill>
          <a:blip r:embed="rId2"/>
          <a:stretch>
            <a:fillRect/>
          </a:stretch>
        </p:blipFill>
        <p:spPr>
          <a:xfrm>
            <a:off x="357158" y="1571612"/>
            <a:ext cx="8381017" cy="4786346"/>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24" y="1214423"/>
            <a:ext cx="7600976" cy="3786214"/>
          </a:xfrm>
        </p:spPr>
        <p:style>
          <a:lnRef idx="1">
            <a:schemeClr val="accent4"/>
          </a:lnRef>
          <a:fillRef idx="2">
            <a:schemeClr val="accent4"/>
          </a:fillRef>
          <a:effectRef idx="1">
            <a:schemeClr val="accent4"/>
          </a:effectRef>
          <a:fontRef idx="minor">
            <a:schemeClr val="dk1"/>
          </a:fontRef>
        </p:style>
        <p:txBody>
          <a:bodyPr>
            <a:normAutofit/>
          </a:bodyPr>
          <a:lstStyle/>
          <a:p>
            <a:r>
              <a:rPr lang="az-Latn-AZ" sz="5400" b="1" dirty="0" smtClean="0">
                <a:solidFill>
                  <a:schemeClr val="tx1"/>
                </a:solidFill>
              </a:rPr>
              <a:t>Qadın bərbərliyi fəaliyyəti ilə məşğul olan 14 nəfər qadına dəstək göstə</a:t>
            </a:r>
            <a:r>
              <a:rPr lang="en-US" sz="5400" b="1" dirty="0" smtClean="0">
                <a:solidFill>
                  <a:schemeClr val="tx1"/>
                </a:solidFill>
              </a:rPr>
              <a:t>r</a:t>
            </a:r>
            <a:r>
              <a:rPr lang="az-Latn-AZ" sz="5400" b="1" dirty="0" smtClean="0">
                <a:solidFill>
                  <a:schemeClr val="tx1"/>
                </a:solidFill>
              </a:rPr>
              <a:t>ilmişdir.</a:t>
            </a:r>
            <a:endParaRPr lang="ru-RU" sz="5400" b="1"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az-Latn-AZ" b="1" dirty="0" smtClean="0">
                <a:solidFill>
                  <a:srgbClr val="FF0000"/>
                </a:solidFill>
              </a:rPr>
              <a:t>İsmayılova Zafda Zakir qızı </a:t>
            </a:r>
            <a:endParaRPr lang="ru-RU" dirty="0">
              <a:solidFill>
                <a:srgbClr val="FF0000"/>
              </a:solidFill>
            </a:endParaRPr>
          </a:p>
        </p:txBody>
      </p:sp>
      <p:sp>
        <p:nvSpPr>
          <p:cNvPr id="3" name="Содержимое 2"/>
          <p:cNvSpPr>
            <a:spLocks noGrp="1"/>
          </p:cNvSpPr>
          <p:nvPr>
            <p:ph sz="half" idx="1"/>
          </p:nvPr>
        </p:nvSpPr>
        <p:spPr>
          <a:xfrm>
            <a:off x="285720" y="1285860"/>
            <a:ext cx="4286280" cy="5357850"/>
          </a:xfrm>
        </p:spPr>
        <p:txBody>
          <a:bodyPr>
            <a:normAutofit fontScale="47500" lnSpcReduction="20000"/>
          </a:bodyPr>
          <a:lstStyle/>
          <a:p>
            <a:pPr algn="just">
              <a:buNone/>
            </a:pPr>
            <a:r>
              <a:rPr lang="en-US" sz="4200" b="1" dirty="0" smtClean="0"/>
              <a:t> </a:t>
            </a:r>
            <a:r>
              <a:rPr lang="az-Latn-AZ" sz="4400" b="1" dirty="0" smtClean="0"/>
              <a:t>(</a:t>
            </a:r>
            <a:r>
              <a:rPr lang="az-Latn-AZ" sz="4400" dirty="0" smtClean="0"/>
              <a:t>Əlaqə telefonu</a:t>
            </a:r>
            <a:r>
              <a:rPr lang="az-Latn-AZ" sz="4400" b="1" dirty="0" smtClean="0"/>
              <a:t>: </a:t>
            </a:r>
            <a:r>
              <a:rPr lang="az-Latn-AZ" sz="4400" dirty="0" smtClean="0"/>
              <a:t>055 432 78 25</a:t>
            </a:r>
            <a:r>
              <a:rPr lang="az-Latn-AZ" sz="4400" b="1" dirty="0" smtClean="0"/>
              <a:t>)   </a:t>
            </a:r>
            <a:endParaRPr lang="en-US" sz="4400" b="1" dirty="0" smtClean="0"/>
          </a:p>
          <a:p>
            <a:pPr marL="0" indent="0" algn="just">
              <a:buNone/>
            </a:pPr>
            <a:r>
              <a:rPr lang="en-US" sz="4400" dirty="0" smtClean="0"/>
              <a:t> </a:t>
            </a:r>
            <a:r>
              <a:rPr lang="az-Latn-AZ" sz="4800" dirty="0" smtClean="0"/>
              <a:t>1989-cı ildə Tovuz rayonu </a:t>
            </a:r>
            <a:r>
              <a:rPr lang="az-Latn-AZ" sz="5100" dirty="0" smtClean="0"/>
              <a:t>Aşağı Öysüzlü kəndində anadan olmuşam. 1995-2006-ci illərdə  Tovuz rayonu Araz Hüseynov adına Aşağı Öysüzlü  kənd orta məktəbində təhsil almışam.  Ailəliyəm, 2 övladım var. Tovuz rayonu  Qaraxanlı kəndində yaşayıram. Qadın bərbərliyi və dırnaq ustası fəaliyyəti ilə məşğul oluram. Salon ləvazimatlarım yeniləndikdən sonra müştərilərimin sayı artmış və mənim həyatımda, işimdə yeni günəş doğmuşdur.</a:t>
            </a:r>
            <a:endParaRPr lang="ru-RU" sz="5100" dirty="0" smtClean="0"/>
          </a:p>
          <a:p>
            <a:pPr>
              <a:buNone/>
            </a:pPr>
            <a:endParaRPr lang="ru-RU" sz="3400" dirty="0"/>
          </a:p>
        </p:txBody>
      </p:sp>
      <p:pic>
        <p:nvPicPr>
          <p:cNvPr id="4098" name="Picture 2" descr="C:\Users\Gender\Desktop\tovuz sekiller\thumbnail (35).jpg"/>
          <p:cNvPicPr>
            <a:picLocks noGrp="1" noChangeAspect="1" noChangeArrowheads="1"/>
          </p:cNvPicPr>
          <p:nvPr>
            <p:ph sz="half" idx="2"/>
          </p:nvPr>
        </p:nvPicPr>
        <p:blipFill>
          <a:blip r:embed="rId2"/>
          <a:srcRect l="3279" t="11066"/>
          <a:stretch>
            <a:fillRect/>
          </a:stretch>
        </p:blipFill>
        <p:spPr bwMode="auto">
          <a:xfrm>
            <a:off x="4714876" y="1357298"/>
            <a:ext cx="4214813" cy="516731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az-Latn-AZ" b="1" dirty="0" smtClean="0"/>
              <a:t>İsmayılova Zafda Zakir qızı </a:t>
            </a: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endParaRPr lang="ru-RU" sz="2000" dirty="0"/>
          </a:p>
        </p:txBody>
      </p:sp>
      <p:sp>
        <p:nvSpPr>
          <p:cNvPr id="7" name="Прямоугольник 6"/>
          <p:cNvSpPr/>
          <p:nvPr/>
        </p:nvSpPr>
        <p:spPr>
          <a:xfrm>
            <a:off x="1571604" y="428604"/>
            <a:ext cx="6572296" cy="707886"/>
          </a:xfrm>
          <a:prstGeom prst="rect">
            <a:avLst/>
          </a:prstGeom>
        </p:spPr>
        <p:txBody>
          <a:bodyPr wrap="square">
            <a:spAutoFit/>
          </a:bodyPr>
          <a:lstStyle/>
          <a:p>
            <a:r>
              <a:rPr lang="az-Latn-AZ" sz="4000" b="1" dirty="0" smtClean="0">
                <a:solidFill>
                  <a:srgbClr val="FF0000"/>
                </a:solidFill>
              </a:rPr>
              <a:t>İsmayılova Zafda Zakir qızı </a:t>
            </a:r>
            <a:endParaRPr lang="ru-RU" sz="4000" dirty="0">
              <a:solidFill>
                <a:srgbClr val="FF0000"/>
              </a:solidFill>
            </a:endParaRPr>
          </a:p>
        </p:txBody>
      </p:sp>
      <p:pic>
        <p:nvPicPr>
          <p:cNvPr id="8" name="Содержимое 5" descr="thumbnail (44).jpg"/>
          <p:cNvPicPr>
            <a:picLocks noChangeAspect="1"/>
          </p:cNvPicPr>
          <p:nvPr/>
        </p:nvPicPr>
        <p:blipFill>
          <a:blip r:embed="rId2"/>
          <a:srcRect t="7456"/>
          <a:stretch>
            <a:fillRect/>
          </a:stretch>
        </p:blipFill>
        <p:spPr>
          <a:xfrm>
            <a:off x="4643438" y="1214422"/>
            <a:ext cx="4361442" cy="5381664"/>
          </a:xfrm>
          <a:prstGeom prst="rect">
            <a:avLst/>
          </a:prstGeom>
        </p:spPr>
      </p:pic>
      <p:pic>
        <p:nvPicPr>
          <p:cNvPr id="11" name="Содержимое 5" descr="thumbnail (34).jpg"/>
          <p:cNvPicPr>
            <a:picLocks noGrp="1" noChangeAspect="1"/>
          </p:cNvPicPr>
          <p:nvPr>
            <p:ph sz="half" idx="1"/>
          </p:nvPr>
        </p:nvPicPr>
        <p:blipFill>
          <a:blip r:embed="rId3"/>
          <a:stretch>
            <a:fillRect/>
          </a:stretch>
        </p:blipFill>
        <p:spPr>
          <a:xfrm>
            <a:off x="285721" y="1214423"/>
            <a:ext cx="4018388" cy="535785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Əsgərova Aynur Şamil qızı </a:t>
            </a:r>
            <a:endParaRPr lang="ru-RU" dirty="0">
              <a:solidFill>
                <a:srgbClr val="FF0000"/>
              </a:solidFill>
            </a:endParaRPr>
          </a:p>
        </p:txBody>
      </p:sp>
      <p:sp>
        <p:nvSpPr>
          <p:cNvPr id="3" name="Содержимое 2"/>
          <p:cNvSpPr>
            <a:spLocks noGrp="1"/>
          </p:cNvSpPr>
          <p:nvPr>
            <p:ph sz="half" idx="1"/>
          </p:nvPr>
        </p:nvSpPr>
        <p:spPr>
          <a:xfrm>
            <a:off x="357158" y="1571612"/>
            <a:ext cx="4214842" cy="4786346"/>
          </a:xfrm>
        </p:spPr>
        <p:txBody>
          <a:bodyPr>
            <a:normAutofit fontScale="70000" lnSpcReduction="20000"/>
          </a:bodyPr>
          <a:lstStyle/>
          <a:p>
            <a:pPr marL="0" indent="0" algn="just">
              <a:buNone/>
            </a:pPr>
            <a:r>
              <a:rPr lang="en-US" b="1" dirty="0" smtClean="0"/>
              <a:t>   </a:t>
            </a:r>
            <a:r>
              <a:rPr lang="az-Latn-AZ" b="1" dirty="0" smtClean="0"/>
              <a:t>(</a:t>
            </a:r>
            <a:r>
              <a:rPr lang="az-Latn-AZ" dirty="0" smtClean="0"/>
              <a:t>Əlaqə telefonu</a:t>
            </a:r>
            <a:r>
              <a:rPr lang="az-Latn-AZ" b="1" dirty="0" smtClean="0"/>
              <a:t>: </a:t>
            </a:r>
            <a:r>
              <a:rPr lang="az-Latn-AZ" dirty="0" smtClean="0"/>
              <a:t>051 891 63 54</a:t>
            </a:r>
            <a:r>
              <a:rPr lang="az-Latn-AZ" b="1" dirty="0" smtClean="0"/>
              <a:t>)          </a:t>
            </a:r>
          </a:p>
          <a:p>
            <a:pPr marL="0" indent="0" algn="just">
              <a:buNone/>
            </a:pPr>
            <a:r>
              <a:rPr lang="az-Latn-AZ" b="1" dirty="0" smtClean="0"/>
              <a:t> </a:t>
            </a:r>
            <a:r>
              <a:rPr lang="az-Latn-AZ" dirty="0" smtClean="0"/>
              <a:t>1992-cı ildə Tovuz rayonu İbrahim Hacılı kəndində anadan olmuşam. 1998-2009-ci illərdə  Tovuz rayonu İbrahim Hacılı kənd orta məktəbində təhsil almışam. Həyat yoldaşımdan ayrılmışam, 1 övladım var. Qadın bərbərliyi və dırnaq ustası fəaliyyəti ilə məşğul oluram. Bu sənətə yiyələnmişdim amma öz ləvazimatlarım olmadığı üçün çox çətinlik çəkir, qazanc əldə edə bilmirdim. Sayənizdə  mənim yeni avadanlıqlarım var. Bu məni işimin peşəkarına çevirmiş, maddi cəhətdən heç kimdən asılı olmayaraq qazanc əldə edib övladımı saxlamağa dəstək olmuşdur. </a:t>
            </a:r>
            <a:endParaRPr lang="ru-RU" dirty="0" smtClean="0"/>
          </a:p>
          <a:p>
            <a:endParaRPr lang="ru-RU" dirty="0"/>
          </a:p>
        </p:txBody>
      </p:sp>
      <p:pic>
        <p:nvPicPr>
          <p:cNvPr id="5" name="Содержимое 4" descr="IMG-20210504-WA0065.jpg"/>
          <p:cNvPicPr>
            <a:picLocks noGrp="1" noChangeAspect="1"/>
          </p:cNvPicPr>
          <p:nvPr>
            <p:ph sz="half" idx="2"/>
          </p:nvPr>
        </p:nvPicPr>
        <p:blipFill>
          <a:blip r:embed="rId2"/>
          <a:stretch>
            <a:fillRect/>
          </a:stretch>
        </p:blipFill>
        <p:spPr>
          <a:xfrm>
            <a:off x="4714876" y="1714489"/>
            <a:ext cx="4176199" cy="4287564"/>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Əsgərova Aynur Şamil qızı </a:t>
            </a:r>
            <a:endParaRPr lang="ru-RU" dirty="0"/>
          </a:p>
        </p:txBody>
      </p:sp>
      <p:pic>
        <p:nvPicPr>
          <p:cNvPr id="5" name="Содержимое 4" descr="IMG-20210504-WA0064.jpg"/>
          <p:cNvPicPr>
            <a:picLocks noGrp="1" noChangeAspect="1"/>
          </p:cNvPicPr>
          <p:nvPr>
            <p:ph sz="half" idx="1"/>
          </p:nvPr>
        </p:nvPicPr>
        <p:blipFill>
          <a:blip r:embed="rId2"/>
          <a:srcRect t="9463" r="-2872"/>
          <a:stretch>
            <a:fillRect/>
          </a:stretch>
        </p:blipFill>
        <p:spPr>
          <a:xfrm>
            <a:off x="285720" y="1785926"/>
            <a:ext cx="3929090" cy="4793128"/>
          </a:xfrm>
        </p:spPr>
      </p:pic>
      <p:pic>
        <p:nvPicPr>
          <p:cNvPr id="6" name="Содержимое 5" descr="IMG-20210504-WA0066.jpg"/>
          <p:cNvPicPr>
            <a:picLocks noGrp="1" noChangeAspect="1"/>
          </p:cNvPicPr>
          <p:nvPr>
            <p:ph sz="half" idx="2"/>
          </p:nvPr>
        </p:nvPicPr>
        <p:blipFill>
          <a:blip r:embed="rId3"/>
          <a:srcRect l="5578" t="8767"/>
          <a:stretch>
            <a:fillRect/>
          </a:stretch>
        </p:blipFill>
        <p:spPr>
          <a:xfrm>
            <a:off x="4357686" y="1783553"/>
            <a:ext cx="4570212" cy="472202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Sadıqova Nərmin İlqar qızı </a:t>
            </a:r>
            <a:endParaRPr lang="ru-RU" dirty="0">
              <a:solidFill>
                <a:srgbClr val="FF0000"/>
              </a:solidFill>
            </a:endParaRPr>
          </a:p>
        </p:txBody>
      </p:sp>
      <p:sp>
        <p:nvSpPr>
          <p:cNvPr id="3" name="Содержимое 2"/>
          <p:cNvSpPr>
            <a:spLocks noGrp="1"/>
          </p:cNvSpPr>
          <p:nvPr>
            <p:ph sz="half" idx="1"/>
          </p:nvPr>
        </p:nvSpPr>
        <p:spPr>
          <a:xfrm>
            <a:off x="357158" y="1428736"/>
            <a:ext cx="4214842" cy="5000660"/>
          </a:xfrm>
        </p:spPr>
        <p:txBody>
          <a:bodyPr>
            <a:normAutofit fontScale="85000" lnSpcReduction="20000"/>
          </a:bodyPr>
          <a:lstStyle/>
          <a:p>
            <a:pPr marL="0" indent="0" algn="just">
              <a:buNone/>
            </a:pPr>
            <a:r>
              <a:rPr lang="az-Latn-AZ" b="1" dirty="0" smtClean="0"/>
              <a:t>(</a:t>
            </a:r>
            <a:r>
              <a:rPr lang="az-Latn-AZ" dirty="0" smtClean="0"/>
              <a:t>Əlaqə telefonu</a:t>
            </a:r>
            <a:r>
              <a:rPr lang="az-Latn-AZ" b="1" dirty="0" smtClean="0"/>
              <a:t>:  ---------             ) </a:t>
            </a:r>
            <a:endParaRPr lang="en-US" b="1" dirty="0" smtClean="0"/>
          </a:p>
          <a:p>
            <a:pPr marL="0" indent="0" algn="just">
              <a:buNone/>
            </a:pPr>
            <a:r>
              <a:rPr lang="az-Latn-AZ" dirty="0" smtClean="0"/>
              <a:t>1995-ci ildə Tovuz rayonu Qazqulu kəndində anadan olmuşam. 2001-2012-ci illərdə Tovuz rayon A.S.Puşkin adına orta məktəbində təhsil almışam. Ailəliyəm,  2 övladım var. Qadın bərbərliyi və dırnaq ustası fəaliyyəti ilə məşğul oluram . Bu sənətə yiyələnmişdim, amma avadanlıqları ala bilmirdim. Layihəniz mənə imkan yaratdı ki, həm cəmiyyətdə, həm ailədə öz sənətimlə özümü təsdiq etdim, ailəmə böyük dəstək oldum.</a:t>
            </a:r>
            <a:endParaRPr lang="ru-RU" dirty="0" smtClean="0"/>
          </a:p>
          <a:p>
            <a:pPr marL="0" indent="0"/>
            <a:endParaRPr lang="ru-RU" dirty="0"/>
          </a:p>
        </p:txBody>
      </p:sp>
      <p:pic>
        <p:nvPicPr>
          <p:cNvPr id="5" name="Содержимое 4" descr="thumbnail (1).jpg"/>
          <p:cNvPicPr>
            <a:picLocks noGrp="1" noChangeAspect="1"/>
          </p:cNvPicPr>
          <p:nvPr>
            <p:ph sz="half" idx="2"/>
          </p:nvPr>
        </p:nvPicPr>
        <p:blipFill>
          <a:blip r:embed="rId2"/>
          <a:srcRect t="6530"/>
          <a:stretch>
            <a:fillRect/>
          </a:stretch>
        </p:blipFill>
        <p:spPr>
          <a:xfrm>
            <a:off x="4786314" y="1428736"/>
            <a:ext cx="4102330" cy="5112584"/>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Sadıqova Nərmin İlqar qızı</a:t>
            </a:r>
            <a:endParaRPr lang="ru-RU" dirty="0"/>
          </a:p>
        </p:txBody>
      </p:sp>
      <p:pic>
        <p:nvPicPr>
          <p:cNvPr id="5" name="Содержимое 4" descr="thumbnail (1).jpg"/>
          <p:cNvPicPr>
            <a:picLocks noGrp="1" noChangeAspect="1"/>
          </p:cNvPicPr>
          <p:nvPr>
            <p:ph sz="half" idx="1"/>
          </p:nvPr>
        </p:nvPicPr>
        <p:blipFill>
          <a:blip r:embed="rId2"/>
          <a:stretch>
            <a:fillRect/>
          </a:stretch>
        </p:blipFill>
        <p:spPr>
          <a:xfrm>
            <a:off x="500034" y="1571612"/>
            <a:ext cx="3816578" cy="5088771"/>
          </a:xfrm>
        </p:spPr>
      </p:pic>
      <p:pic>
        <p:nvPicPr>
          <p:cNvPr id="6" name="Содержимое 5" descr="thumbnail (24).jpg"/>
          <p:cNvPicPr>
            <a:picLocks noGrp="1" noChangeAspect="1"/>
          </p:cNvPicPr>
          <p:nvPr>
            <p:ph sz="half" idx="2"/>
          </p:nvPr>
        </p:nvPicPr>
        <p:blipFill>
          <a:blip r:embed="rId3"/>
          <a:stretch>
            <a:fillRect/>
          </a:stretch>
        </p:blipFill>
        <p:spPr>
          <a:xfrm>
            <a:off x="4714876" y="1571612"/>
            <a:ext cx="3804072" cy="507209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Qocayeva Nuridə Nəsrəddin qızı </a:t>
            </a:r>
            <a:endParaRPr lang="ru-RU" dirty="0">
              <a:solidFill>
                <a:srgbClr val="FF0000"/>
              </a:solidFill>
            </a:endParaRPr>
          </a:p>
        </p:txBody>
      </p:sp>
      <p:sp>
        <p:nvSpPr>
          <p:cNvPr id="3" name="Содержимое 2"/>
          <p:cNvSpPr>
            <a:spLocks noGrp="1"/>
          </p:cNvSpPr>
          <p:nvPr>
            <p:ph sz="half" idx="1"/>
          </p:nvPr>
        </p:nvSpPr>
        <p:spPr>
          <a:xfrm>
            <a:off x="357158" y="1500174"/>
            <a:ext cx="4138642" cy="4857784"/>
          </a:xfrm>
        </p:spPr>
        <p:txBody>
          <a:bodyPr>
            <a:normAutofit fontScale="77500" lnSpcReduction="20000"/>
          </a:bodyPr>
          <a:lstStyle/>
          <a:p>
            <a:pPr algn="just"/>
            <a:r>
              <a:rPr lang="az-Latn-AZ" b="1" dirty="0" smtClean="0"/>
              <a:t>(</a:t>
            </a:r>
            <a:r>
              <a:rPr lang="az-Latn-AZ" dirty="0" smtClean="0"/>
              <a:t>Əlaqə telefonu</a:t>
            </a:r>
            <a:r>
              <a:rPr lang="az-Latn-AZ" b="1" dirty="0" smtClean="0"/>
              <a:t>: </a:t>
            </a:r>
            <a:r>
              <a:rPr lang="az-Latn-AZ" dirty="0" smtClean="0"/>
              <a:t>070 367 23 33</a:t>
            </a:r>
            <a:r>
              <a:rPr lang="az-Latn-AZ" b="1" dirty="0" smtClean="0"/>
              <a:t>) </a:t>
            </a:r>
            <a:r>
              <a:rPr lang="az-Latn-AZ" dirty="0" smtClean="0"/>
              <a:t>1988-ci ildə Tovuz rayonu Bayramlı kəndində anadan olmuşam. 1994-2005-ci illərdə  Tovuz rayonu Bayramlı kənd orta məktəbində təhsil almışam.  Ailəliyəm, 2 övladım var. Tovuz rayonu Bayramlı kəndində yaşayıram. Qadın bərbərliyi və dırnaq ustası fəaliyyəti ilə məşğul oluram. Bu sənəti örənmişdim amma avadanlıqları ala bilmirdim. Layihə mənə öz işimi qurmağa, qazanc əldə etməyə böyük kömək oldu.</a:t>
            </a:r>
            <a:endParaRPr lang="ru-RU" dirty="0" smtClean="0"/>
          </a:p>
          <a:p>
            <a:endParaRPr lang="ru-RU" dirty="0"/>
          </a:p>
        </p:txBody>
      </p:sp>
      <p:pic>
        <p:nvPicPr>
          <p:cNvPr id="6" name="Содержимое 5" descr="thumbnail (20).jpg"/>
          <p:cNvPicPr>
            <a:picLocks noChangeAspect="1"/>
          </p:cNvPicPr>
          <p:nvPr/>
        </p:nvPicPr>
        <p:blipFill>
          <a:blip r:embed="rId2"/>
          <a:stretch>
            <a:fillRect/>
          </a:stretch>
        </p:blipFill>
        <p:spPr>
          <a:xfrm>
            <a:off x="4929190" y="1500174"/>
            <a:ext cx="3798475" cy="51192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74638"/>
            <a:ext cx="8186766" cy="868346"/>
          </a:xfrm>
        </p:spPr>
        <p:txBody>
          <a:bodyPr/>
          <a:lstStyle/>
          <a:p>
            <a:r>
              <a:rPr lang="az-Latn-AZ" b="1" dirty="0" smtClean="0">
                <a:solidFill>
                  <a:srgbClr val="FF0000"/>
                </a:solidFill>
              </a:rPr>
              <a:t>Dəstək göstərilən fəaliyyətlər</a:t>
            </a:r>
            <a:endParaRPr lang="ru-RU" b="1" dirty="0">
              <a:solidFill>
                <a:srgbClr val="FF0000"/>
              </a:solidFill>
            </a:endParaRPr>
          </a:p>
        </p:txBody>
      </p:sp>
      <p:sp>
        <p:nvSpPr>
          <p:cNvPr id="3" name="Содержимое 2"/>
          <p:cNvSpPr>
            <a:spLocks noGrp="1"/>
          </p:cNvSpPr>
          <p:nvPr>
            <p:ph idx="1"/>
          </p:nvPr>
        </p:nvSpPr>
        <p:spPr>
          <a:xfrm>
            <a:off x="428596" y="1214422"/>
            <a:ext cx="8358246" cy="5214974"/>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az-Latn-AZ" b="1" dirty="0" smtClean="0"/>
              <a:t>Dərzilik fəaliyyəti </a:t>
            </a:r>
            <a:r>
              <a:rPr lang="az-Latn-AZ" dirty="0" smtClean="0"/>
              <a:t>ilə məşğul olan </a:t>
            </a:r>
            <a:r>
              <a:rPr lang="az-Latn-AZ" b="1" dirty="0" smtClean="0"/>
              <a:t>16</a:t>
            </a:r>
            <a:r>
              <a:rPr lang="az-Latn-AZ" dirty="0" smtClean="0"/>
              <a:t> </a:t>
            </a:r>
            <a:r>
              <a:rPr lang="az-Latn-AZ" b="1" dirty="0" smtClean="0"/>
              <a:t>nəfər </a:t>
            </a:r>
            <a:r>
              <a:rPr lang="az-Latn-AZ" dirty="0" smtClean="0"/>
              <a:t>qadına dəstək göstərilmişdir.</a:t>
            </a:r>
          </a:p>
          <a:p>
            <a:r>
              <a:rPr lang="az-Latn-AZ" b="1" dirty="0" smtClean="0"/>
              <a:t>Qadın bərbərliyi fəaliyyəti </a:t>
            </a:r>
            <a:r>
              <a:rPr lang="az-Latn-AZ" dirty="0" smtClean="0"/>
              <a:t>ilə məşğul olan </a:t>
            </a:r>
            <a:r>
              <a:rPr lang="az-Latn-AZ" b="1" dirty="0" smtClean="0"/>
              <a:t>14 nəfər</a:t>
            </a:r>
            <a:r>
              <a:rPr lang="az-Latn-AZ" dirty="0" smtClean="0"/>
              <a:t> qadına dəstək göstərilmişdir.</a:t>
            </a:r>
          </a:p>
          <a:p>
            <a:r>
              <a:rPr lang="az-Latn-AZ" b="1" dirty="0" smtClean="0"/>
              <a:t>Şirniyyatçılıq və aşbazlıq </a:t>
            </a:r>
            <a:r>
              <a:rPr lang="az-Latn-AZ" dirty="0" smtClean="0"/>
              <a:t>fəaliyyəti ilə məşğul olan </a:t>
            </a:r>
            <a:r>
              <a:rPr lang="az-Latn-AZ" b="1" dirty="0" smtClean="0"/>
              <a:t>23 nəfər </a:t>
            </a:r>
            <a:r>
              <a:rPr lang="az-Latn-AZ" dirty="0" smtClean="0"/>
              <a:t>qadına dəstək göstərilmişdir.</a:t>
            </a:r>
          </a:p>
          <a:p>
            <a:r>
              <a:rPr lang="az-Latn-AZ" b="1" dirty="0" smtClean="0"/>
              <a:t>Arıçılıq fəaliyyəti </a:t>
            </a:r>
            <a:r>
              <a:rPr lang="az-Latn-AZ" dirty="0" smtClean="0"/>
              <a:t>ilə məşğul olan </a:t>
            </a:r>
            <a:r>
              <a:rPr lang="en-US" b="1" dirty="0" smtClean="0"/>
              <a:t>5 </a:t>
            </a:r>
            <a:r>
              <a:rPr lang="az-Latn-AZ" b="1" dirty="0" smtClean="0"/>
              <a:t>nəfər </a:t>
            </a:r>
            <a:r>
              <a:rPr lang="az-Latn-AZ" dirty="0" smtClean="0"/>
              <a:t>qadına dəstək göstərilmişdir.</a:t>
            </a:r>
          </a:p>
          <a:p>
            <a:r>
              <a:rPr lang="az-Latn-AZ" dirty="0" smtClean="0"/>
              <a:t> </a:t>
            </a:r>
            <a:r>
              <a:rPr lang="az-Latn-AZ" b="1" dirty="0" smtClean="0"/>
              <a:t>Dəyirmançılıq fəaliyyəti </a:t>
            </a:r>
            <a:r>
              <a:rPr lang="az-Latn-AZ" dirty="0" smtClean="0"/>
              <a:t>ilə məşğul olan </a:t>
            </a:r>
            <a:r>
              <a:rPr lang="az-Latn-AZ" b="1" dirty="0" smtClean="0"/>
              <a:t>2 nəfər</a:t>
            </a:r>
            <a:r>
              <a:rPr lang="az-Latn-AZ" dirty="0" smtClean="0"/>
              <a:t> qadına dəstək göstərilmişdir.</a:t>
            </a:r>
          </a:p>
          <a:p>
            <a:endParaRPr lang="az-Latn-AZ" dirty="0" smtClean="0"/>
          </a:p>
          <a:p>
            <a:endParaRPr lang="az-Latn-AZ" dirty="0" smtClean="0"/>
          </a:p>
          <a:p>
            <a:endParaRPr lang="az-Latn-AZ" dirty="0" smtClean="0"/>
          </a:p>
          <a:p>
            <a:endParaRPr lang="az-Latn-AZ" dirty="0" smtClean="0"/>
          </a:p>
          <a:p>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Qocayeva Nuridə Nəsrəddin qızı </a:t>
            </a:r>
            <a:endParaRPr lang="ru-RU" dirty="0"/>
          </a:p>
        </p:txBody>
      </p:sp>
      <p:pic>
        <p:nvPicPr>
          <p:cNvPr id="5" name="Содержимое 4" descr="thumbnail (21).jpg"/>
          <p:cNvPicPr>
            <a:picLocks noGrp="1" noChangeAspect="1"/>
          </p:cNvPicPr>
          <p:nvPr>
            <p:ph sz="half" idx="1"/>
          </p:nvPr>
        </p:nvPicPr>
        <p:blipFill>
          <a:blip r:embed="rId2"/>
          <a:stretch>
            <a:fillRect/>
          </a:stretch>
        </p:blipFill>
        <p:spPr>
          <a:xfrm>
            <a:off x="285720" y="1857364"/>
            <a:ext cx="4442639" cy="4442639"/>
          </a:xfrm>
        </p:spPr>
      </p:pic>
      <p:pic>
        <p:nvPicPr>
          <p:cNvPr id="8" name="Содержимое 4" descr="thumbnail (19).jpg"/>
          <p:cNvPicPr>
            <a:picLocks noGrp="1" noChangeAspect="1"/>
          </p:cNvPicPr>
          <p:nvPr>
            <p:ph sz="half" idx="2"/>
          </p:nvPr>
        </p:nvPicPr>
        <p:blipFill>
          <a:blip r:embed="rId3"/>
          <a:stretch>
            <a:fillRect/>
          </a:stretch>
        </p:blipFill>
        <p:spPr>
          <a:xfrm>
            <a:off x="4857752" y="1857364"/>
            <a:ext cx="4038600" cy="40386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İsmayılova Şərqiyyə Bəhman qızı </a:t>
            </a:r>
            <a:endParaRPr lang="ru-RU" dirty="0">
              <a:solidFill>
                <a:srgbClr val="FF0000"/>
              </a:solidFill>
            </a:endParaRPr>
          </a:p>
        </p:txBody>
      </p:sp>
      <p:sp>
        <p:nvSpPr>
          <p:cNvPr id="3" name="Содержимое 2"/>
          <p:cNvSpPr>
            <a:spLocks noGrp="1"/>
          </p:cNvSpPr>
          <p:nvPr>
            <p:ph sz="half" idx="1"/>
          </p:nvPr>
        </p:nvSpPr>
        <p:spPr>
          <a:xfrm>
            <a:off x="214282" y="1571612"/>
            <a:ext cx="4429156" cy="5072098"/>
          </a:xfrm>
        </p:spPr>
        <p:txBody>
          <a:bodyPr>
            <a:normAutofit fontScale="77500" lnSpcReduction="20000"/>
          </a:bodyPr>
          <a:lstStyle/>
          <a:p>
            <a:pPr marL="0" indent="0">
              <a:buNone/>
            </a:pPr>
            <a:r>
              <a:rPr lang="az-Latn-AZ" sz="3000" b="1" dirty="0" smtClean="0"/>
              <a:t>(</a:t>
            </a:r>
            <a:r>
              <a:rPr lang="az-Latn-AZ" sz="3000" dirty="0" smtClean="0"/>
              <a:t>Əlaqə telefonu</a:t>
            </a:r>
            <a:r>
              <a:rPr lang="az-Latn-AZ" sz="3000" b="1" dirty="0" smtClean="0"/>
              <a:t>: </a:t>
            </a:r>
            <a:r>
              <a:rPr lang="az-Latn-AZ" sz="3000" dirty="0" smtClean="0"/>
              <a:t>050 518 10 12</a:t>
            </a:r>
            <a:r>
              <a:rPr lang="az-Latn-AZ" sz="3000" b="1" dirty="0" smtClean="0"/>
              <a:t>)           </a:t>
            </a:r>
            <a:endParaRPr lang="en-US" sz="3000" b="1" dirty="0" smtClean="0"/>
          </a:p>
          <a:p>
            <a:pPr marL="0" indent="0" algn="just">
              <a:buNone/>
            </a:pPr>
            <a:r>
              <a:rPr lang="az-Latn-AZ" sz="3000" dirty="0" smtClean="0"/>
              <a:t>2000-ci ildə Tovuz rayonu Alakol kəndində anadan olmuşam. 2006-2015-ci illərdə  Tovuz rayonu Alakol kənd N.Sadıqov adına kənd orta məktəbində  , 2015-2019-ci illərdə Tovuz Dövlət Sosial İqtisad Kollecinin Aqronomluq fakültəsində təhsil almışam. Subayam. </a:t>
            </a:r>
            <a:r>
              <a:rPr lang="az-Latn-AZ" dirty="0" smtClean="0"/>
              <a:t>Qadın bərbərliyi və dırnaq ustası fəaliyyəti ilə məşğul oluram</a:t>
            </a:r>
            <a:r>
              <a:rPr lang="az-Latn-AZ" sz="3000" dirty="0" smtClean="0"/>
              <a:t>. Bu işi uşaqlıqdan sevirdim və öyrənmişdim, amma fəaliyyət göstərmək üçün ləvazimatlarım yox idi. Layihəniz mənimdə həyatıma rəng qatdı, qazanc əldə edirəm və mən öz işimi çox sevirəm.</a:t>
            </a:r>
            <a:endParaRPr lang="ru-RU" sz="3000" dirty="0" smtClean="0"/>
          </a:p>
          <a:p>
            <a:pPr>
              <a:buNone/>
            </a:pPr>
            <a:endParaRPr lang="ru-RU" dirty="0"/>
          </a:p>
        </p:txBody>
      </p:sp>
      <p:pic>
        <p:nvPicPr>
          <p:cNvPr id="5" name="Содержимое 4" descr="thumbnail (32).jpg"/>
          <p:cNvPicPr>
            <a:picLocks noGrp="1" noChangeAspect="1"/>
          </p:cNvPicPr>
          <p:nvPr>
            <p:ph sz="half" idx="2"/>
          </p:nvPr>
        </p:nvPicPr>
        <p:blipFill>
          <a:blip r:embed="rId2"/>
          <a:srcRect t="15846" b="18922"/>
          <a:stretch>
            <a:fillRect/>
          </a:stretch>
        </p:blipFill>
        <p:spPr>
          <a:xfrm flipH="1">
            <a:off x="4714876" y="1643050"/>
            <a:ext cx="4000528" cy="464347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İsmayılova Şərqiyyə Bəhman qızı </a:t>
            </a:r>
            <a:endParaRPr lang="ru-RU" dirty="0"/>
          </a:p>
        </p:txBody>
      </p:sp>
      <p:pic>
        <p:nvPicPr>
          <p:cNvPr id="5" name="Содержимое 4" descr="thumbnail (33).jpg"/>
          <p:cNvPicPr>
            <a:picLocks noGrp="1" noChangeAspect="1"/>
          </p:cNvPicPr>
          <p:nvPr>
            <p:ph sz="half" idx="1"/>
          </p:nvPr>
        </p:nvPicPr>
        <p:blipFill>
          <a:blip r:embed="rId2"/>
          <a:stretch>
            <a:fillRect/>
          </a:stretch>
        </p:blipFill>
        <p:spPr>
          <a:xfrm>
            <a:off x="642910" y="1928802"/>
            <a:ext cx="8072494" cy="4536741"/>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Bağırzadə Leyla Firdovsi qızı </a:t>
            </a:r>
            <a:endParaRPr lang="ru-RU" dirty="0">
              <a:solidFill>
                <a:srgbClr val="FF0000"/>
              </a:solidFill>
            </a:endParaRPr>
          </a:p>
        </p:txBody>
      </p:sp>
      <p:pic>
        <p:nvPicPr>
          <p:cNvPr id="6" name="Содержимое 7" descr="thumbnail (5).jpg"/>
          <p:cNvPicPr>
            <a:picLocks noGrp="1" noChangeAspect="1"/>
          </p:cNvPicPr>
          <p:nvPr>
            <p:ph sz="half" idx="2"/>
          </p:nvPr>
        </p:nvPicPr>
        <p:blipFill>
          <a:blip r:embed="rId2"/>
          <a:srcRect t="9105" b="8953"/>
          <a:stretch>
            <a:fillRect/>
          </a:stretch>
        </p:blipFill>
        <p:spPr>
          <a:xfrm>
            <a:off x="4714876" y="1500174"/>
            <a:ext cx="4184682" cy="4572032"/>
          </a:xfrm>
        </p:spPr>
      </p:pic>
      <p:sp>
        <p:nvSpPr>
          <p:cNvPr id="9" name="Содержимое 8"/>
          <p:cNvSpPr>
            <a:spLocks noGrp="1"/>
          </p:cNvSpPr>
          <p:nvPr>
            <p:ph sz="half" idx="1"/>
          </p:nvPr>
        </p:nvSpPr>
        <p:spPr>
          <a:xfrm>
            <a:off x="285720" y="1428736"/>
            <a:ext cx="4286280" cy="4697427"/>
          </a:xfrm>
        </p:spPr>
        <p:txBody>
          <a:bodyPr>
            <a:noAutofit/>
          </a:bodyPr>
          <a:lstStyle/>
          <a:p>
            <a:pPr marL="0" indent="0" algn="just">
              <a:buNone/>
            </a:pPr>
            <a:r>
              <a:rPr lang="az-Latn-AZ" sz="1800" b="1" dirty="0" smtClean="0"/>
              <a:t>(</a:t>
            </a:r>
            <a:r>
              <a:rPr lang="az-Latn-AZ" sz="1800" dirty="0" smtClean="0"/>
              <a:t>Əlaqə telefonu</a:t>
            </a:r>
            <a:r>
              <a:rPr lang="az-Latn-AZ" sz="1800" b="1" dirty="0" smtClean="0"/>
              <a:t>:   </a:t>
            </a:r>
            <a:r>
              <a:rPr lang="az-Latn-AZ" sz="1800" dirty="0" smtClean="0"/>
              <a:t>055  363  77  67 </a:t>
            </a:r>
            <a:r>
              <a:rPr lang="az-Latn-AZ" sz="1800" b="1" dirty="0" smtClean="0"/>
              <a:t>)           </a:t>
            </a:r>
          </a:p>
          <a:p>
            <a:pPr marL="0" indent="0" algn="just">
              <a:buNone/>
            </a:pPr>
            <a:r>
              <a:rPr lang="az-Latn-AZ" sz="1800" dirty="0" smtClean="0"/>
              <a:t>1998-cı ildə Tovuz rayonu Abulbəyli kəndində anadan olmuşam. 2004-2008-ci illərdə  Tovuz rayonu Yusif Sadqov adına Bozalqanlı  kənd orta məktəbində təhsil almışam. 2014-cü ildə Qazax Dövlət Sosial İqtisad Kollecinin daxil olmuş, mühasib iqtisadçı ixtisasına yiyələnmişəm. Ailəliyəm, 2 övladım var. Tovuz rayonu Sarıtala kəndində yaşayıram . Qadın bərbərliyi və dırnaq ustası fəaliyyəti ilə məşğul oluram.. Mən sənətimi çox sevirəm. Amma köhnə mebel, çatışmayan ləvazimatar məni hər gün işimdən daha da uzaqlaşdırırdı. Layihə mənim üçün şans oldu. Yeni avadanlıqar məni işimə yenidən bağladı, müştərilərim artdı  və mən öz işimin peşəkarına çevrildim.</a:t>
            </a:r>
            <a:endParaRPr lang="ru-RU" sz="1800" dirty="0" smtClean="0"/>
          </a:p>
          <a:p>
            <a:endParaRPr lang="ru-RU" sz="1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az-Latn-AZ" b="1" dirty="0" smtClean="0">
                <a:solidFill>
                  <a:srgbClr val="FF0000"/>
                </a:solidFill>
              </a:rPr>
              <a:t>Bağırzadə Leyla Firdovsi qızı </a:t>
            </a:r>
            <a:endParaRPr lang="ru-RU" dirty="0"/>
          </a:p>
        </p:txBody>
      </p:sp>
      <p:pic>
        <p:nvPicPr>
          <p:cNvPr id="5" name="Содержимое 4" descr="thumbnail (7).jpg"/>
          <p:cNvPicPr>
            <a:picLocks noGrp="1" noChangeAspect="1"/>
          </p:cNvPicPr>
          <p:nvPr>
            <p:ph sz="half" idx="1"/>
          </p:nvPr>
        </p:nvPicPr>
        <p:blipFill>
          <a:blip r:embed="rId2"/>
          <a:srcRect b="12188"/>
          <a:stretch>
            <a:fillRect/>
          </a:stretch>
        </p:blipFill>
        <p:spPr>
          <a:xfrm>
            <a:off x="4429124" y="1500174"/>
            <a:ext cx="4393081" cy="5143536"/>
          </a:xfrm>
        </p:spPr>
      </p:pic>
      <p:pic>
        <p:nvPicPr>
          <p:cNvPr id="6" name="Содержимое 5" descr="thumbnail (6).jpg"/>
          <p:cNvPicPr>
            <a:picLocks noGrp="1" noChangeAspect="1"/>
          </p:cNvPicPr>
          <p:nvPr>
            <p:ph sz="half" idx="2"/>
          </p:nvPr>
        </p:nvPicPr>
        <p:blipFill>
          <a:blip r:embed="rId3"/>
          <a:stretch>
            <a:fillRect/>
          </a:stretch>
        </p:blipFill>
        <p:spPr>
          <a:xfrm>
            <a:off x="357158" y="1500174"/>
            <a:ext cx="3857652" cy="5143536"/>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Əhmədova Hökümə Valeh qızı </a:t>
            </a:r>
            <a:endParaRPr lang="ru-RU" dirty="0"/>
          </a:p>
        </p:txBody>
      </p:sp>
      <p:pic>
        <p:nvPicPr>
          <p:cNvPr id="5" name="Содержимое 4" descr="thumbnail (12).jpg"/>
          <p:cNvPicPr>
            <a:picLocks noGrp="1" noChangeAspect="1"/>
          </p:cNvPicPr>
          <p:nvPr>
            <p:ph sz="half" idx="1"/>
          </p:nvPr>
        </p:nvPicPr>
        <p:blipFill>
          <a:blip r:embed="rId2"/>
          <a:stretch>
            <a:fillRect/>
          </a:stretch>
        </p:blipFill>
        <p:spPr>
          <a:xfrm>
            <a:off x="4929190" y="1571612"/>
            <a:ext cx="3839792" cy="5119724"/>
          </a:xfrm>
        </p:spPr>
      </p:pic>
      <p:sp>
        <p:nvSpPr>
          <p:cNvPr id="8" name="Содержимое 2"/>
          <p:cNvSpPr>
            <a:spLocks noGrp="1"/>
          </p:cNvSpPr>
          <p:nvPr>
            <p:ph sz="half" idx="1"/>
          </p:nvPr>
        </p:nvSpPr>
        <p:spPr>
          <a:xfrm>
            <a:off x="214282" y="1500174"/>
            <a:ext cx="4429156" cy="5143536"/>
          </a:xfrm>
        </p:spPr>
        <p:txBody>
          <a:bodyPr>
            <a:normAutofit fontScale="92500" lnSpcReduction="20000"/>
          </a:bodyPr>
          <a:lstStyle/>
          <a:p>
            <a:pPr marL="0" indent="0" algn="just">
              <a:buNone/>
            </a:pPr>
            <a:r>
              <a:rPr lang="az-Latn-AZ" b="1" dirty="0" smtClean="0"/>
              <a:t>(</a:t>
            </a:r>
            <a:r>
              <a:rPr lang="az-Latn-AZ" dirty="0" smtClean="0"/>
              <a:t>Əlaqə telefonu</a:t>
            </a:r>
            <a:r>
              <a:rPr lang="az-Latn-AZ" b="1" dirty="0" smtClean="0"/>
              <a:t>:</a:t>
            </a:r>
            <a:r>
              <a:rPr lang="az-Latn-AZ" dirty="0" smtClean="0"/>
              <a:t>050 682 76 46</a:t>
            </a:r>
            <a:r>
              <a:rPr lang="az-Latn-AZ" b="1" dirty="0" smtClean="0"/>
              <a:t>) </a:t>
            </a:r>
          </a:p>
          <a:p>
            <a:pPr marL="0" indent="0" algn="just">
              <a:buNone/>
            </a:pPr>
            <a:r>
              <a:rPr lang="az-Latn-AZ" dirty="0" smtClean="0"/>
              <a:t>1973-ci ildə Tovuz rayonu Bayramlı kəndində anadan olmuşam. 1980-1990-ci illərdə Tovuz rayonu Bayramlı kənd məktəbində təhsil almışam. Ailəlidir, 2 övladım var. Tovuz rayonunda yaşayıram. Qadın bərbərliyi və dırnaq ustası fəaliyyəti ilə məşğul oluram. Göstərdiyiniz dəstək mənim üçün həyatın şansıdır. Çünki mən bu işimdən qazanc ədə edir, ailəmə dəstək oluram.</a:t>
            </a:r>
            <a:endParaRPr lang="ru-RU" dirty="0" smtClean="0"/>
          </a:p>
          <a:p>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Əhmədova Hökümə Valeh qızı </a:t>
            </a:r>
            <a:endParaRPr lang="ru-RU" dirty="0">
              <a:solidFill>
                <a:srgbClr val="FF0000"/>
              </a:solidFill>
            </a:endParaRPr>
          </a:p>
        </p:txBody>
      </p:sp>
      <p:pic>
        <p:nvPicPr>
          <p:cNvPr id="7" name="Содержимое 6" descr="thumbnail (1).jpg"/>
          <p:cNvPicPr>
            <a:picLocks noGrp="1" noChangeAspect="1"/>
          </p:cNvPicPr>
          <p:nvPr>
            <p:ph sz="half" idx="1"/>
          </p:nvPr>
        </p:nvPicPr>
        <p:blipFill>
          <a:blip r:embed="rId2"/>
          <a:srcRect t="9722"/>
          <a:stretch>
            <a:fillRect/>
          </a:stretch>
        </p:blipFill>
        <p:spPr>
          <a:xfrm>
            <a:off x="214282" y="1428736"/>
            <a:ext cx="4273064" cy="5143514"/>
          </a:xfrm>
        </p:spPr>
      </p:pic>
      <p:pic>
        <p:nvPicPr>
          <p:cNvPr id="6" name="Содержимое 3" descr="thumbnail (8).jpg"/>
          <p:cNvPicPr>
            <a:picLocks noGrp="1" noChangeAspect="1"/>
          </p:cNvPicPr>
          <p:nvPr>
            <p:ph sz="half" idx="2"/>
          </p:nvPr>
        </p:nvPicPr>
        <p:blipFill>
          <a:blip r:embed="rId3"/>
          <a:stretch>
            <a:fillRect/>
          </a:stretch>
        </p:blipFill>
        <p:spPr>
          <a:xfrm>
            <a:off x="4857752" y="1428736"/>
            <a:ext cx="3893372" cy="519116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Aslanova Leyla</a:t>
            </a:r>
            <a:r>
              <a:rPr lang="en-US" b="1" dirty="0" smtClean="0">
                <a:solidFill>
                  <a:srgbClr val="FF0000"/>
                </a:solidFill>
              </a:rPr>
              <a:t> </a:t>
            </a:r>
            <a:r>
              <a:rPr lang="az-Latn-AZ" b="1" dirty="0" smtClean="0">
                <a:solidFill>
                  <a:srgbClr val="FF0000"/>
                </a:solidFill>
              </a:rPr>
              <a:t>Mübariz qızı </a:t>
            </a:r>
            <a:endParaRPr lang="ru-RU" b="1" dirty="0">
              <a:solidFill>
                <a:srgbClr val="FF0000"/>
              </a:solidFill>
            </a:endParaRPr>
          </a:p>
        </p:txBody>
      </p:sp>
      <p:pic>
        <p:nvPicPr>
          <p:cNvPr id="6" name="Содержимое 5" descr="thumbnail (4).jpg"/>
          <p:cNvPicPr>
            <a:picLocks noGrp="1" noChangeAspect="1"/>
          </p:cNvPicPr>
          <p:nvPr>
            <p:ph sz="half" idx="2"/>
          </p:nvPr>
        </p:nvPicPr>
        <p:blipFill>
          <a:blip r:embed="rId2"/>
          <a:srcRect t="8761" b="16140"/>
          <a:stretch>
            <a:fillRect/>
          </a:stretch>
        </p:blipFill>
        <p:spPr>
          <a:xfrm>
            <a:off x="4929190" y="1472520"/>
            <a:ext cx="3714776" cy="5152733"/>
          </a:xfrm>
        </p:spPr>
      </p:pic>
      <p:sp>
        <p:nvSpPr>
          <p:cNvPr id="7" name="Содержимое 6"/>
          <p:cNvSpPr>
            <a:spLocks noGrp="1"/>
          </p:cNvSpPr>
          <p:nvPr>
            <p:ph sz="half" idx="1"/>
          </p:nvPr>
        </p:nvSpPr>
        <p:spPr>
          <a:xfrm>
            <a:off x="357158" y="1428736"/>
            <a:ext cx="4286280" cy="5072098"/>
          </a:xfrm>
        </p:spPr>
        <p:txBody>
          <a:bodyPr>
            <a:normAutofit fontScale="850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051 891 63 54</a:t>
            </a:r>
            <a:r>
              <a:rPr lang="az-Latn-AZ" b="1" dirty="0" smtClean="0"/>
              <a:t>)          </a:t>
            </a:r>
            <a:endParaRPr lang="en-US" b="1" dirty="0" smtClean="0"/>
          </a:p>
          <a:p>
            <a:pPr marL="0" indent="0" algn="just">
              <a:buNone/>
            </a:pPr>
            <a:r>
              <a:rPr lang="az-Latn-AZ" b="1" dirty="0" smtClean="0"/>
              <a:t> </a:t>
            </a:r>
            <a:r>
              <a:rPr lang="az-Latn-AZ" dirty="0" smtClean="0"/>
              <a:t>1991-cı ildə Tovuz rayonu Xatınlı kəndində anadan olmuşam. 1997-2008-ci illərdə  Tovuz rayonu Xatınlı kəndində kənd orta məktəbində təhsil almışam.  Ailəliyəm, 2 övladım var. Tovuz rayonu ---------------kəndində yaşayıram . Qadın bərbərliyi və dırnaq ustası fəaliyyəti ilə məşğul oluram. Bu sənəti öyrənmişdim, fəaliyyət göstərmək üçün avadanlıqlarım yox idi. Layihəniz mənim bir qadın, bir ana kimi öz ayağım üstə durmağıma, qazanc əldə etməyimə kömək oldu.</a:t>
            </a:r>
            <a:endParaRPr lang="ru-RU" dirty="0" smtClean="0"/>
          </a:p>
          <a:p>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Aslanova Leyla</a:t>
            </a:r>
            <a:r>
              <a:rPr lang="en-US" b="1" dirty="0" smtClean="0">
                <a:solidFill>
                  <a:srgbClr val="FF0000"/>
                </a:solidFill>
              </a:rPr>
              <a:t> </a:t>
            </a:r>
            <a:r>
              <a:rPr lang="az-Latn-AZ" b="1" dirty="0" smtClean="0">
                <a:solidFill>
                  <a:srgbClr val="FF0000"/>
                </a:solidFill>
              </a:rPr>
              <a:t>Mübariz qızı </a:t>
            </a:r>
            <a:endParaRPr lang="ru-RU" dirty="0"/>
          </a:p>
        </p:txBody>
      </p:sp>
      <p:pic>
        <p:nvPicPr>
          <p:cNvPr id="6" name="Содержимое 5" descr="thumbnail (7).jpg"/>
          <p:cNvPicPr>
            <a:picLocks noGrp="1" noChangeAspect="1"/>
          </p:cNvPicPr>
          <p:nvPr>
            <p:ph sz="half" idx="2"/>
          </p:nvPr>
        </p:nvPicPr>
        <p:blipFill>
          <a:blip r:embed="rId2"/>
          <a:stretch>
            <a:fillRect/>
          </a:stretch>
        </p:blipFill>
        <p:spPr>
          <a:xfrm>
            <a:off x="225400" y="1643050"/>
            <a:ext cx="8696086" cy="4714908"/>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Əliyeva Nazpəri</a:t>
            </a:r>
            <a:r>
              <a:rPr lang="en-US" b="1" dirty="0" smtClean="0">
                <a:solidFill>
                  <a:srgbClr val="FF0000"/>
                </a:solidFill>
              </a:rPr>
              <a:t> </a:t>
            </a:r>
            <a:r>
              <a:rPr lang="az-Latn-AZ" b="1" dirty="0" smtClean="0">
                <a:solidFill>
                  <a:srgbClr val="FF0000"/>
                </a:solidFill>
              </a:rPr>
              <a:t>Fərman qızı </a:t>
            </a:r>
            <a:endParaRPr lang="ru-RU" b="1" dirty="0">
              <a:solidFill>
                <a:srgbClr val="FF0000"/>
              </a:solidFill>
            </a:endParaRPr>
          </a:p>
        </p:txBody>
      </p:sp>
      <p:sp>
        <p:nvSpPr>
          <p:cNvPr id="3" name="Содержимое 2"/>
          <p:cNvSpPr>
            <a:spLocks noGrp="1"/>
          </p:cNvSpPr>
          <p:nvPr>
            <p:ph sz="half" idx="1"/>
          </p:nvPr>
        </p:nvSpPr>
        <p:spPr>
          <a:xfrm>
            <a:off x="457200" y="1600200"/>
            <a:ext cx="4186238" cy="5043510"/>
          </a:xfrm>
        </p:spPr>
        <p:txBody>
          <a:bodyPr>
            <a:normAutofit fontScale="85000" lnSpcReduction="20000"/>
          </a:bodyPr>
          <a:lstStyle/>
          <a:p>
            <a:pPr marL="0" indent="0" algn="just">
              <a:buNone/>
            </a:pPr>
            <a:r>
              <a:rPr lang="az-Latn-AZ" b="1" dirty="0" smtClean="0"/>
              <a:t>(</a:t>
            </a:r>
            <a:r>
              <a:rPr lang="az-Latn-AZ" dirty="0" smtClean="0"/>
              <a:t>Əlaqə telefonu</a:t>
            </a:r>
            <a:r>
              <a:rPr lang="az-Latn-AZ" b="1" dirty="0" smtClean="0"/>
              <a:t>:)           </a:t>
            </a:r>
            <a:endParaRPr lang="en-US" b="1" dirty="0" smtClean="0"/>
          </a:p>
          <a:p>
            <a:pPr marL="0" indent="0" algn="just">
              <a:buNone/>
            </a:pPr>
            <a:r>
              <a:rPr lang="az-Latn-AZ" dirty="0" smtClean="0"/>
              <a:t>1998-ci ildə Tovuz rayonu Qaraxanlı kəndində anadan olmuşam. 2004-2014-ci illərdə  Tovuz rayonu F.Hüseynov adına Qaraxanlı kənd orta məktəbində , 2015-2019-ci illərdə Gəncə Dövlət Regional Kollecində təhsil almışam.  Subayam. Tovuz rayonu Qaraxanlı kəndində yaşayıram . Qadın bərbərliyi və dırnaq ustası fəaliyyəti ilə məşğul oluram. Layihəniz mənə öyrəndiyim sənət üzrə işə başlamağıma, qazanc əldə etməyimə imkan yaratdı.</a:t>
            </a:r>
            <a:endParaRPr lang="ru-RU" dirty="0" smtClean="0"/>
          </a:p>
          <a:p>
            <a:endParaRPr lang="ru-RU" dirty="0"/>
          </a:p>
        </p:txBody>
      </p:sp>
      <p:pic>
        <p:nvPicPr>
          <p:cNvPr id="5" name="Содержимое 4" descr="thumbnail (6).jpg"/>
          <p:cNvPicPr>
            <a:picLocks noGrp="1" noChangeAspect="1"/>
          </p:cNvPicPr>
          <p:nvPr>
            <p:ph sz="half" idx="2"/>
          </p:nvPr>
        </p:nvPicPr>
        <p:blipFill>
          <a:blip r:embed="rId2"/>
          <a:srcRect t="12981" b="16428"/>
          <a:stretch>
            <a:fillRect/>
          </a:stretch>
        </p:blipFill>
        <p:spPr>
          <a:xfrm flipH="1">
            <a:off x="4929190" y="1500174"/>
            <a:ext cx="3561223" cy="5143536"/>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2976" y="1000109"/>
            <a:ext cx="7315224" cy="4357718"/>
          </a:xfrm>
        </p:spPr>
        <p:style>
          <a:lnRef idx="1">
            <a:schemeClr val="dk1"/>
          </a:lnRef>
          <a:fillRef idx="2">
            <a:schemeClr val="dk1"/>
          </a:fillRef>
          <a:effectRef idx="1">
            <a:schemeClr val="dk1"/>
          </a:effectRef>
          <a:fontRef idx="minor">
            <a:schemeClr val="dk1"/>
          </a:fontRef>
        </p:style>
        <p:txBody>
          <a:bodyPr>
            <a:normAutofit/>
          </a:bodyPr>
          <a:lstStyle/>
          <a:p>
            <a:r>
              <a:rPr lang="az-Latn-AZ" sz="5400" b="1" dirty="0" smtClean="0">
                <a:solidFill>
                  <a:srgbClr val="7030A0"/>
                </a:solidFill>
              </a:rPr>
              <a:t>Dərzilik fəaliyyəti ilə məşğul olan 16 nəfər qadına dəstək göstərilmişdir.</a:t>
            </a:r>
            <a:endParaRPr lang="ru-RU" sz="5400" b="1" dirty="0">
              <a:solidFill>
                <a:srgbClr val="7030A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43362" cy="1797040"/>
          </a:xfrm>
        </p:spPr>
        <p:txBody>
          <a:bodyPr>
            <a:normAutofit/>
          </a:bodyPr>
          <a:lstStyle/>
          <a:p>
            <a:r>
              <a:rPr lang="az-Latn-AZ" b="1" dirty="0" smtClean="0">
                <a:solidFill>
                  <a:srgbClr val="FF0000"/>
                </a:solidFill>
              </a:rPr>
              <a:t>Əliyeva Nazpəri</a:t>
            </a:r>
            <a:r>
              <a:rPr lang="en-US" b="1" dirty="0" smtClean="0">
                <a:solidFill>
                  <a:srgbClr val="FF0000"/>
                </a:solidFill>
              </a:rPr>
              <a:t> </a:t>
            </a:r>
            <a:r>
              <a:rPr lang="az-Latn-AZ" b="1" dirty="0" smtClean="0">
                <a:solidFill>
                  <a:srgbClr val="FF0000"/>
                </a:solidFill>
              </a:rPr>
              <a:t>Fərman qızı </a:t>
            </a:r>
            <a:endParaRPr lang="ru-RU" sz="4900" b="1" dirty="0">
              <a:solidFill>
                <a:srgbClr val="FF0000"/>
              </a:solidFill>
            </a:endParaRPr>
          </a:p>
        </p:txBody>
      </p:sp>
      <p:pic>
        <p:nvPicPr>
          <p:cNvPr id="5" name="Содержимое 4" descr="thumbnail (7).jpg"/>
          <p:cNvPicPr>
            <a:picLocks noGrp="1" noChangeAspect="1"/>
          </p:cNvPicPr>
          <p:nvPr>
            <p:ph sz="half" idx="1"/>
          </p:nvPr>
        </p:nvPicPr>
        <p:blipFill>
          <a:blip r:embed="rId2"/>
          <a:srcRect l="6417" t="36813" r="35827"/>
          <a:stretch>
            <a:fillRect/>
          </a:stretch>
        </p:blipFill>
        <p:spPr>
          <a:xfrm>
            <a:off x="214282" y="2428868"/>
            <a:ext cx="5143536" cy="4220406"/>
          </a:xfrm>
        </p:spPr>
      </p:pic>
      <p:pic>
        <p:nvPicPr>
          <p:cNvPr id="6" name="Содержимое 5" descr="thumbnail (5).jpg"/>
          <p:cNvPicPr>
            <a:picLocks noGrp="1" noChangeAspect="1"/>
          </p:cNvPicPr>
          <p:nvPr>
            <p:ph sz="half" idx="2"/>
          </p:nvPr>
        </p:nvPicPr>
        <p:blipFill>
          <a:blip r:embed="rId3"/>
          <a:srcRect l="16388" t="27869" r="15984"/>
          <a:stretch>
            <a:fillRect/>
          </a:stretch>
        </p:blipFill>
        <p:spPr>
          <a:xfrm>
            <a:off x="4929190" y="214290"/>
            <a:ext cx="3929090" cy="3143272"/>
          </a:xfrm>
        </p:spPr>
      </p:pic>
      <p:pic>
        <p:nvPicPr>
          <p:cNvPr id="7" name="Содержимое 5" descr="thumbnail (2).jpg"/>
          <p:cNvPicPr>
            <a:picLocks noChangeAspect="1"/>
          </p:cNvPicPr>
          <p:nvPr/>
        </p:nvPicPr>
        <p:blipFill>
          <a:blip r:embed="rId4"/>
          <a:srcRect t="16836" r="26627"/>
          <a:stretch>
            <a:fillRect/>
          </a:stretch>
        </p:blipFill>
        <p:spPr>
          <a:xfrm>
            <a:off x="5572132" y="3571876"/>
            <a:ext cx="3357586" cy="285752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Həsənova Aytac</a:t>
            </a:r>
            <a:r>
              <a:rPr lang="en-US" b="1" dirty="0" smtClean="0">
                <a:solidFill>
                  <a:srgbClr val="FF0000"/>
                </a:solidFill>
              </a:rPr>
              <a:t> </a:t>
            </a:r>
            <a:r>
              <a:rPr lang="az-Latn-AZ" b="1" dirty="0" smtClean="0">
                <a:solidFill>
                  <a:srgbClr val="FF0000"/>
                </a:solidFill>
              </a:rPr>
              <a:t>Etibar qızı </a:t>
            </a:r>
            <a:endParaRPr lang="ru-RU" b="1" dirty="0">
              <a:solidFill>
                <a:srgbClr val="FF0000"/>
              </a:solidFill>
            </a:endParaRPr>
          </a:p>
        </p:txBody>
      </p:sp>
      <p:pic>
        <p:nvPicPr>
          <p:cNvPr id="5" name="Содержимое 4" descr="thumbnail (17).jpg"/>
          <p:cNvPicPr>
            <a:picLocks noGrp="1" noChangeAspect="1"/>
          </p:cNvPicPr>
          <p:nvPr>
            <p:ph sz="half" idx="1"/>
          </p:nvPr>
        </p:nvPicPr>
        <p:blipFill>
          <a:blip r:embed="rId2"/>
          <a:srcRect l="12382" t="8333" r="9787"/>
          <a:stretch>
            <a:fillRect/>
          </a:stretch>
        </p:blipFill>
        <p:spPr>
          <a:xfrm>
            <a:off x="4643438" y="1428736"/>
            <a:ext cx="4193276" cy="4938712"/>
          </a:xfrm>
        </p:spPr>
      </p:pic>
      <p:sp>
        <p:nvSpPr>
          <p:cNvPr id="6" name="Содержимое 2"/>
          <p:cNvSpPr>
            <a:spLocks noGrp="1"/>
          </p:cNvSpPr>
          <p:nvPr>
            <p:ph sz="half" idx="1"/>
          </p:nvPr>
        </p:nvSpPr>
        <p:spPr>
          <a:xfrm>
            <a:off x="214282" y="1428736"/>
            <a:ext cx="4281518" cy="4929222"/>
          </a:xfrm>
        </p:spPr>
        <p:txBody>
          <a:bodyPr>
            <a:normAutofit fontScale="85000" lnSpcReduction="20000"/>
          </a:bodyPr>
          <a:lstStyle/>
          <a:p>
            <a:pPr marL="0" indent="0" algn="just">
              <a:buNone/>
            </a:pPr>
            <a:r>
              <a:rPr lang="az-Latn-AZ" b="1" dirty="0" smtClean="0"/>
              <a:t>(</a:t>
            </a:r>
            <a:r>
              <a:rPr lang="az-Latn-AZ" dirty="0" smtClean="0"/>
              <a:t>Əlaqə telefonu:  051 637 69 19</a:t>
            </a:r>
            <a:r>
              <a:rPr lang="az-Latn-AZ" b="1" dirty="0" smtClean="0"/>
              <a:t> )      </a:t>
            </a:r>
            <a:endParaRPr lang="ru-RU" dirty="0" smtClean="0"/>
          </a:p>
          <a:p>
            <a:pPr marL="0" indent="0" algn="just">
              <a:buNone/>
            </a:pPr>
            <a:r>
              <a:rPr lang="az-Latn-AZ" dirty="0" smtClean="0"/>
              <a:t>2001-ci ildə Tovuz rayonu Əlibəyli kəndində anadan olmuşam. 2008-2019-cu illərdə Tovuz rayon Qasım Rzayev adına  tam orta məktəbdə, 2016-2020-ci illərdə  təhsil almışam. Dövlət Sosial İqtisad Kollecinə daxil olmuşam, tələbəyəm.  Ailəliyəm.  Tovuz rayonu ---------------kəndində yaşayıram . Qadın bərbərliyi və dırnaq ustası fəaliyyəti ilə məşğul oluram</a:t>
            </a:r>
            <a:r>
              <a:rPr lang="az-Latn-AZ" sz="3000" dirty="0" smtClean="0"/>
              <a:t>.</a:t>
            </a:r>
            <a:r>
              <a:rPr lang="az-Latn-AZ" dirty="0" smtClean="0"/>
              <a:t>  Mənim artıq öz  işim var və qazanc əldə edirəm.</a:t>
            </a:r>
            <a:endParaRPr lang="ru-RU" dirty="0" smtClean="0"/>
          </a:p>
          <a:p>
            <a:pPr marL="0" indent="0"/>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Həsənova Aytac</a:t>
            </a:r>
            <a:r>
              <a:rPr lang="en-US" b="1" dirty="0" smtClean="0">
                <a:solidFill>
                  <a:srgbClr val="FF0000"/>
                </a:solidFill>
              </a:rPr>
              <a:t> </a:t>
            </a:r>
            <a:r>
              <a:rPr lang="az-Latn-AZ" b="1" dirty="0" smtClean="0">
                <a:solidFill>
                  <a:srgbClr val="FF0000"/>
                </a:solidFill>
              </a:rPr>
              <a:t>Etibar qızı </a:t>
            </a:r>
            <a:endParaRPr lang="ru-RU" b="1" dirty="0">
              <a:solidFill>
                <a:srgbClr val="FF0000"/>
              </a:solidFill>
            </a:endParaRPr>
          </a:p>
        </p:txBody>
      </p:sp>
      <p:pic>
        <p:nvPicPr>
          <p:cNvPr id="10" name="Содержимое 9" descr="thumbnail (18).jpg"/>
          <p:cNvPicPr>
            <a:picLocks noGrp="1" noChangeAspect="1"/>
          </p:cNvPicPr>
          <p:nvPr>
            <p:ph sz="half" idx="1"/>
          </p:nvPr>
        </p:nvPicPr>
        <p:blipFill>
          <a:blip r:embed="rId2"/>
          <a:srcRect t="5405" b="8108"/>
          <a:stretch>
            <a:fillRect/>
          </a:stretch>
        </p:blipFill>
        <p:spPr>
          <a:xfrm>
            <a:off x="285720" y="1785926"/>
            <a:ext cx="3964791" cy="4572032"/>
          </a:xfrm>
        </p:spPr>
      </p:pic>
      <p:pic>
        <p:nvPicPr>
          <p:cNvPr id="9" name="Содержимое 5" descr="thumbnail (16).jpg"/>
          <p:cNvPicPr>
            <a:picLocks noGrp="1" noChangeAspect="1"/>
          </p:cNvPicPr>
          <p:nvPr>
            <p:ph sz="half" idx="2"/>
          </p:nvPr>
        </p:nvPicPr>
        <p:blipFill>
          <a:blip r:embed="rId3"/>
          <a:srcRect l="12264" t="20061" r="9905"/>
          <a:stretch>
            <a:fillRect/>
          </a:stretch>
        </p:blipFill>
        <p:spPr>
          <a:xfrm>
            <a:off x="4500562" y="1789189"/>
            <a:ext cx="4456820" cy="4577529"/>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b="1" dirty="0" smtClean="0">
                <a:solidFill>
                  <a:srgbClr val="FF0000"/>
                </a:solidFill>
              </a:rPr>
              <a:t>Hacızadə Fəridə İlqar qızı</a:t>
            </a:r>
            <a:endParaRPr lang="ru-RU" dirty="0">
              <a:solidFill>
                <a:srgbClr val="FF0000"/>
              </a:solidFill>
            </a:endParaRPr>
          </a:p>
        </p:txBody>
      </p:sp>
      <p:sp>
        <p:nvSpPr>
          <p:cNvPr id="3" name="Содержимое 2"/>
          <p:cNvSpPr>
            <a:spLocks noGrp="1"/>
          </p:cNvSpPr>
          <p:nvPr>
            <p:ph sz="half" idx="1"/>
          </p:nvPr>
        </p:nvSpPr>
        <p:spPr>
          <a:xfrm>
            <a:off x="357158" y="1643050"/>
            <a:ext cx="4286280" cy="4572032"/>
          </a:xfrm>
        </p:spPr>
        <p:txBody>
          <a:bodyPr>
            <a:normAutofit fontScale="85000" lnSpcReduction="10000"/>
          </a:bodyPr>
          <a:lstStyle/>
          <a:p>
            <a:pPr marL="0" indent="0" algn="just">
              <a:buNone/>
            </a:pPr>
            <a:r>
              <a:rPr lang="az-Latn-AZ" b="1" dirty="0" smtClean="0"/>
              <a:t>(</a:t>
            </a:r>
            <a:r>
              <a:rPr lang="az-Latn-AZ" dirty="0" smtClean="0"/>
              <a:t>Əlaqə telefonu</a:t>
            </a:r>
            <a:r>
              <a:rPr lang="az-Latn-AZ" b="1" dirty="0" smtClean="0"/>
              <a:t>:</a:t>
            </a:r>
            <a:r>
              <a:rPr lang="en-US" b="1" dirty="0" smtClean="0"/>
              <a:t> </a:t>
            </a:r>
            <a:r>
              <a:rPr lang="az-Latn-AZ" dirty="0" smtClean="0"/>
              <a:t>055 985 60 25</a:t>
            </a:r>
            <a:r>
              <a:rPr lang="az-Latn-AZ" b="1" dirty="0" smtClean="0"/>
              <a:t>)        </a:t>
            </a:r>
            <a:endParaRPr lang="en-US" b="1" dirty="0" smtClean="0"/>
          </a:p>
          <a:p>
            <a:pPr marL="0" indent="0" algn="just">
              <a:buNone/>
            </a:pPr>
            <a:r>
              <a:rPr lang="az-Latn-AZ" dirty="0" smtClean="0"/>
              <a:t>1998-ci ildə Tovuz rayonu Qazqulu kəndində anadan olmuşam. 2004-2013-cü illərdə Tovuz rayon orta məktəbinin 9 cu sinifini bitirmişəm, Gəncə Humanitar Kollecinə daxil olmuşam.  Ailəliyəm, 1 övladım var. Sayənizdə arzusunda olduğum işə başladım. Hal-hazırda qadın bərbərliyi və dırnaq ustası fəaliyyəti ilə məşğul olur, qazanc əldə edirəm.  </a:t>
            </a:r>
            <a:endParaRPr lang="ru-RU" dirty="0" smtClean="0"/>
          </a:p>
          <a:p>
            <a:pPr marL="0" indent="0" algn="just">
              <a:buNone/>
            </a:pPr>
            <a:endParaRPr lang="ru-RU" dirty="0"/>
          </a:p>
        </p:txBody>
      </p:sp>
      <p:pic>
        <p:nvPicPr>
          <p:cNvPr id="5" name="Содержимое 11" descr="thumbnail (4).jpg"/>
          <p:cNvPicPr>
            <a:picLocks noGrp="1" noChangeAspect="1"/>
          </p:cNvPicPr>
          <p:nvPr>
            <p:ph sz="half" idx="2"/>
          </p:nvPr>
        </p:nvPicPr>
        <p:blipFill>
          <a:blip r:embed="rId2"/>
          <a:srcRect t="11887" b="28547"/>
          <a:stretch>
            <a:fillRect/>
          </a:stretch>
        </p:blipFill>
        <p:spPr>
          <a:xfrm>
            <a:off x="4863491" y="1643051"/>
            <a:ext cx="3975498" cy="4500594"/>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Hacızadə Fəridə İlqar qızı</a:t>
            </a:r>
            <a:endParaRPr lang="ru-RU" b="1" dirty="0">
              <a:solidFill>
                <a:srgbClr val="FF0000"/>
              </a:solidFill>
            </a:endParaRPr>
          </a:p>
        </p:txBody>
      </p:sp>
      <p:pic>
        <p:nvPicPr>
          <p:cNvPr id="14" name="Содержимое 13" descr="thumbnail (3).jpg"/>
          <p:cNvPicPr>
            <a:picLocks noGrp="1" noChangeAspect="1"/>
          </p:cNvPicPr>
          <p:nvPr>
            <p:ph sz="half" idx="1"/>
          </p:nvPr>
        </p:nvPicPr>
        <p:blipFill>
          <a:blip r:embed="rId2"/>
          <a:srcRect t="13889"/>
          <a:stretch>
            <a:fillRect/>
          </a:stretch>
        </p:blipFill>
        <p:spPr>
          <a:xfrm>
            <a:off x="785786" y="1500174"/>
            <a:ext cx="7786742" cy="5028934"/>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Həsənova Natella İbrahim qızı</a:t>
            </a:r>
            <a:endParaRPr lang="ru-RU" b="1" dirty="0">
              <a:solidFill>
                <a:srgbClr val="FF0000"/>
              </a:solidFill>
            </a:endParaRPr>
          </a:p>
        </p:txBody>
      </p:sp>
      <p:sp>
        <p:nvSpPr>
          <p:cNvPr id="3" name="Содержимое 2"/>
          <p:cNvSpPr>
            <a:spLocks noGrp="1"/>
          </p:cNvSpPr>
          <p:nvPr>
            <p:ph sz="half" idx="1"/>
          </p:nvPr>
        </p:nvSpPr>
        <p:spPr>
          <a:xfrm>
            <a:off x="428596" y="1600200"/>
            <a:ext cx="4067204" cy="4614882"/>
          </a:xfrm>
        </p:spPr>
        <p:txBody>
          <a:bodyPr>
            <a:normAutofit fontScale="70000" lnSpcReduction="20000"/>
          </a:bodyPr>
          <a:lstStyle/>
          <a:p>
            <a:pPr marL="0" indent="0" algn="just">
              <a:buNone/>
            </a:pPr>
            <a:r>
              <a:rPr lang="az-Latn-AZ" sz="3000" b="1" dirty="0" smtClean="0"/>
              <a:t>(</a:t>
            </a:r>
            <a:r>
              <a:rPr lang="az-Latn-AZ" sz="3000" dirty="0" smtClean="0"/>
              <a:t>Əlaqə telefonu:  055 352 43 59</a:t>
            </a:r>
            <a:r>
              <a:rPr lang="az-Latn-AZ" sz="3000" b="1" dirty="0" smtClean="0"/>
              <a:t>)      </a:t>
            </a:r>
            <a:endParaRPr lang="ru-RU" sz="3000" dirty="0" smtClean="0"/>
          </a:p>
          <a:p>
            <a:pPr marL="0" indent="0" algn="just">
              <a:buNone/>
            </a:pPr>
            <a:r>
              <a:rPr lang="az-Latn-AZ" sz="3000" dirty="0" smtClean="0"/>
              <a:t>1970-ci ildə Tovuz rayonu Ağdam kəndində anadan olmuşam. 1977-1987-ci illərdə Ağdam kəndində orta məktəbdə təhsil almışam. Ailəliyəm, 3 övladım var.  Tovuz rayonu ---------------kəndində yaşayıram . Qadın bərbərliyi və dırnaq ustası sənətini öyrənmişəm. Lakin maddi imkan olmadığı üçün lazım olan avadanlıları ala bilmirim. Bu səbəbdən qadın gözəllik salonunda usta yanında köməkçi işləyirdim.  Sayənizdə yeni avadanlıqlarım və öz sərbət işim var.</a:t>
            </a:r>
            <a:endParaRPr lang="ru-RU" sz="3000" dirty="0" smtClean="0"/>
          </a:p>
          <a:p>
            <a:pPr marL="0" indent="0"/>
            <a:endParaRPr lang="ru-RU" dirty="0" smtClean="0"/>
          </a:p>
          <a:p>
            <a:endParaRPr lang="ru-RU" dirty="0"/>
          </a:p>
        </p:txBody>
      </p:sp>
      <p:pic>
        <p:nvPicPr>
          <p:cNvPr id="5" name="Содержимое 4" descr="thumbnail (2).jpg"/>
          <p:cNvPicPr>
            <a:picLocks noGrp="1" noChangeAspect="1"/>
          </p:cNvPicPr>
          <p:nvPr>
            <p:ph sz="half" idx="2"/>
          </p:nvPr>
        </p:nvPicPr>
        <p:blipFill>
          <a:blip r:embed="rId2"/>
          <a:srcRect t="24337" r="4117" b="3751"/>
          <a:stretch>
            <a:fillRect/>
          </a:stretch>
        </p:blipFill>
        <p:spPr>
          <a:xfrm>
            <a:off x="4786314" y="1643050"/>
            <a:ext cx="4143404" cy="4357718"/>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Süleymanova Leysan İrşadovna</a:t>
            </a:r>
            <a:endParaRPr lang="ru-RU" b="1" dirty="0">
              <a:solidFill>
                <a:srgbClr val="FF0000"/>
              </a:solidFill>
            </a:endParaRPr>
          </a:p>
        </p:txBody>
      </p:sp>
      <p:sp>
        <p:nvSpPr>
          <p:cNvPr id="3" name="Содержимое 2"/>
          <p:cNvSpPr>
            <a:spLocks noGrp="1"/>
          </p:cNvSpPr>
          <p:nvPr>
            <p:ph sz="half" idx="1"/>
          </p:nvPr>
        </p:nvSpPr>
        <p:spPr>
          <a:xfrm>
            <a:off x="357158" y="1643050"/>
            <a:ext cx="4071966" cy="4572032"/>
          </a:xfrm>
        </p:spPr>
        <p:txBody>
          <a:bodyPr>
            <a:normAutofit fontScale="70000" lnSpcReduction="20000"/>
          </a:bodyPr>
          <a:lstStyle/>
          <a:p>
            <a:pPr marL="0" indent="0" algn="just">
              <a:buNone/>
            </a:pPr>
            <a:r>
              <a:rPr lang="az-Latn-AZ" b="1" dirty="0" smtClean="0"/>
              <a:t> </a:t>
            </a:r>
            <a:r>
              <a:rPr lang="az-Latn-AZ" sz="3100" b="1" dirty="0" smtClean="0"/>
              <a:t>(</a:t>
            </a:r>
            <a:r>
              <a:rPr lang="az-Latn-AZ" sz="3100" dirty="0" smtClean="0"/>
              <a:t>Əlaqə telefonu</a:t>
            </a:r>
            <a:r>
              <a:rPr lang="az-Latn-AZ" sz="3100" b="1" dirty="0" smtClean="0"/>
              <a:t>: </a:t>
            </a:r>
            <a:r>
              <a:rPr lang="az-Latn-AZ" sz="3100" dirty="0" smtClean="0"/>
              <a:t>050 568 99 74</a:t>
            </a:r>
            <a:r>
              <a:rPr lang="az-Latn-AZ" sz="3100" b="1" dirty="0" smtClean="0"/>
              <a:t>)          </a:t>
            </a:r>
          </a:p>
          <a:p>
            <a:pPr marL="0" indent="0" algn="just">
              <a:buNone/>
            </a:pPr>
            <a:r>
              <a:rPr lang="az-Latn-AZ" sz="3100" b="1" dirty="0" smtClean="0"/>
              <a:t> </a:t>
            </a:r>
            <a:r>
              <a:rPr lang="az-Latn-AZ" sz="3100" dirty="0" smtClean="0"/>
              <a:t>1986-ci ildə Tatarıstanın Bavlı şəhərində anadan olmuşam. 1993-2002-ci illərdə  Tatarıstanın Bavlı şəhər orta məktəbində, 2003-2008-ci Kazan Dövlət Energetika Universitetində  təhsil almışam.  Ailəliyəm, 3 övladım var. Tovuz rayonu Ağdam kəndində yaşayıram. Qadın bərbərliyi və dırnaq ustası fəaliyyəti ilə məşğul oluram.  Dəstəyiniz sayəsində mənim öz  işim və qazanc yerim var. Bu mənə ailəmə maddi dəstək olmağa böyük imkan yaratdı.</a:t>
            </a:r>
            <a:endParaRPr lang="ru-RU" sz="3100" dirty="0" smtClean="0"/>
          </a:p>
          <a:p>
            <a:pPr marL="0" indent="0"/>
            <a:endParaRPr lang="ru-RU" dirty="0" smtClean="0"/>
          </a:p>
          <a:p>
            <a:pPr>
              <a:buNone/>
            </a:pPr>
            <a:endParaRPr lang="ru-RU" dirty="0"/>
          </a:p>
        </p:txBody>
      </p:sp>
      <p:pic>
        <p:nvPicPr>
          <p:cNvPr id="5" name="Содержимое 4" descr="thumbnail (1).jpg"/>
          <p:cNvPicPr>
            <a:picLocks noGrp="1" noChangeAspect="1"/>
          </p:cNvPicPr>
          <p:nvPr>
            <p:ph sz="half" idx="2"/>
          </p:nvPr>
        </p:nvPicPr>
        <p:blipFill>
          <a:blip r:embed="rId2"/>
          <a:srcRect t="17559"/>
          <a:stretch>
            <a:fillRect/>
          </a:stretch>
        </p:blipFill>
        <p:spPr>
          <a:xfrm>
            <a:off x="4643438" y="1643050"/>
            <a:ext cx="4078488" cy="4483114"/>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8662" y="1142984"/>
            <a:ext cx="7358114" cy="3571899"/>
          </a:xfrm>
        </p:spPr>
        <p:style>
          <a:lnRef idx="1">
            <a:schemeClr val="accent2"/>
          </a:lnRef>
          <a:fillRef idx="2">
            <a:schemeClr val="accent2"/>
          </a:fillRef>
          <a:effectRef idx="1">
            <a:schemeClr val="accent2"/>
          </a:effectRef>
          <a:fontRef idx="minor">
            <a:schemeClr val="dk1"/>
          </a:fontRef>
        </p:style>
        <p:txBody>
          <a:bodyPr>
            <a:normAutofit/>
          </a:bodyPr>
          <a:lstStyle/>
          <a:p>
            <a:r>
              <a:rPr lang="az-Latn-AZ" sz="5400" b="1" dirty="0" smtClean="0">
                <a:solidFill>
                  <a:schemeClr val="tx1"/>
                </a:solidFill>
              </a:rPr>
              <a:t>Dəyirmançılıq fəaliyyəti ilə məşğul olan 2 nəfər qadına dəstək göstərilmişdir.</a:t>
            </a:r>
            <a:endParaRPr lang="ru-RU" sz="5400" b="1"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Əhmədova Afət Məmməd qızı. </a:t>
            </a:r>
            <a:endParaRPr lang="ru-RU" dirty="0">
              <a:solidFill>
                <a:srgbClr val="FF0000"/>
              </a:solidFill>
            </a:endParaRPr>
          </a:p>
        </p:txBody>
      </p:sp>
      <p:sp>
        <p:nvSpPr>
          <p:cNvPr id="3" name="Содержимое 2"/>
          <p:cNvSpPr>
            <a:spLocks noGrp="1"/>
          </p:cNvSpPr>
          <p:nvPr>
            <p:ph sz="half" idx="1"/>
          </p:nvPr>
        </p:nvSpPr>
        <p:spPr>
          <a:xfrm>
            <a:off x="285720" y="1285860"/>
            <a:ext cx="4714908" cy="5357850"/>
          </a:xfrm>
        </p:spPr>
        <p:txBody>
          <a:bodyPr>
            <a:normAutofit fontScale="85000" lnSpcReduction="10000"/>
          </a:bodyPr>
          <a:lstStyle/>
          <a:p>
            <a:pPr marL="0" indent="0" algn="just">
              <a:buNone/>
            </a:pPr>
            <a:r>
              <a:rPr lang="az-Latn-AZ" dirty="0" smtClean="0"/>
              <a:t>(Əlaqə telefonu:  050  382  21  22)</a:t>
            </a:r>
            <a:endParaRPr lang="ru-RU" dirty="0" smtClean="0"/>
          </a:p>
          <a:p>
            <a:pPr marL="0" indent="0" algn="just">
              <a:buNone/>
            </a:pPr>
            <a:r>
              <a:rPr lang="az-Latn-AZ" b="1" dirty="0" smtClean="0"/>
              <a:t> </a:t>
            </a:r>
            <a:r>
              <a:rPr lang="az-Latn-AZ" dirty="0" smtClean="0"/>
              <a:t>1982-ci ildə Tovuz rayonu Bozalqanlı kəndində anadan olmuşam. 1988-1999-cu illərdə Tovuz rayon Yusif Sadıqov adına Bozalqanlı kənd orta məktəbində təhsil almışam. Ailəliyəm, 3 övladım var. Tovuz rayonu Abubəyli kəndində yaşayıram.  Dəyirmançılıq fəaliyyəti ilə məşğul olur</a:t>
            </a:r>
            <a:r>
              <a:rPr lang="en-US" dirty="0" err="1" smtClean="0"/>
              <a:t>duq</a:t>
            </a:r>
            <a:r>
              <a:rPr lang="az-Latn-AZ" dirty="0" smtClean="0"/>
              <a:t>,</a:t>
            </a:r>
            <a:r>
              <a:rPr lang="en-US" dirty="0" smtClean="0"/>
              <a:t> </a:t>
            </a:r>
            <a:r>
              <a:rPr lang="en-US" dirty="0" err="1" smtClean="0"/>
              <a:t>avadan</a:t>
            </a:r>
            <a:r>
              <a:rPr lang="az-Latn-AZ" dirty="0" smtClean="0"/>
              <a:t>lığımız çox köhnə idi. Demək olar ki, ailəmizin çörəyi burdan çıxır. Bizə göstərilən dəstək ailəmizin maddi durumunun yaxşılaşmasına və işimizin avandlaşmasına səbəb oldu.</a:t>
            </a:r>
            <a:endParaRPr lang="ru-RU" dirty="0" smtClean="0"/>
          </a:p>
          <a:p>
            <a:endParaRPr lang="ru-RU" dirty="0"/>
          </a:p>
        </p:txBody>
      </p:sp>
      <p:pic>
        <p:nvPicPr>
          <p:cNvPr id="5" name="Содержимое 4" descr="thumbnail.jpg"/>
          <p:cNvPicPr>
            <a:picLocks noGrp="1" noChangeAspect="1"/>
          </p:cNvPicPr>
          <p:nvPr>
            <p:ph sz="half" idx="2"/>
          </p:nvPr>
        </p:nvPicPr>
        <p:blipFill>
          <a:blip r:embed="rId2"/>
          <a:stretch>
            <a:fillRect/>
          </a:stretch>
        </p:blipFill>
        <p:spPr>
          <a:xfrm>
            <a:off x="5286380" y="1214422"/>
            <a:ext cx="3320831" cy="5522697"/>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lstStyle/>
          <a:p>
            <a:r>
              <a:rPr lang="az-Latn-AZ" b="1" dirty="0" smtClean="0">
                <a:solidFill>
                  <a:srgbClr val="FF0000"/>
                </a:solidFill>
              </a:rPr>
              <a:t>Əhmədova Afət Məmməd qızı. </a:t>
            </a:r>
            <a:endParaRPr lang="ru-RU" dirty="0"/>
          </a:p>
        </p:txBody>
      </p:sp>
      <p:pic>
        <p:nvPicPr>
          <p:cNvPr id="6" name="Содержимое 5" descr="thumbnail.jpg"/>
          <p:cNvPicPr>
            <a:picLocks noGrp="1" noChangeAspect="1"/>
          </p:cNvPicPr>
          <p:nvPr>
            <p:ph sz="half" idx="2"/>
          </p:nvPr>
        </p:nvPicPr>
        <p:blipFill>
          <a:blip r:embed="rId2"/>
          <a:srcRect t="7071" b="23621"/>
          <a:stretch>
            <a:fillRect/>
          </a:stretch>
        </p:blipFill>
        <p:spPr>
          <a:xfrm>
            <a:off x="2357422" y="1428736"/>
            <a:ext cx="4214842" cy="519331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az-Latn-AZ" b="1" dirty="0" smtClean="0">
                <a:solidFill>
                  <a:srgbClr val="FF0000"/>
                </a:solidFill>
              </a:rPr>
              <a:t>Quliyeva Sahilə Hüseyn qızı </a:t>
            </a:r>
            <a:endParaRPr lang="ru-RU" dirty="0">
              <a:solidFill>
                <a:srgbClr val="FF0000"/>
              </a:solidFill>
            </a:endParaRPr>
          </a:p>
        </p:txBody>
      </p:sp>
      <p:sp>
        <p:nvSpPr>
          <p:cNvPr id="3" name="Содержимое 2"/>
          <p:cNvSpPr>
            <a:spLocks noGrp="1"/>
          </p:cNvSpPr>
          <p:nvPr>
            <p:ph sz="half" idx="1"/>
          </p:nvPr>
        </p:nvSpPr>
        <p:spPr>
          <a:xfrm>
            <a:off x="142844" y="1071545"/>
            <a:ext cx="4572032" cy="5429289"/>
          </a:xfrm>
        </p:spPr>
        <p:txBody>
          <a:bodyPr>
            <a:normAutofit fontScale="85000" lnSpcReduction="10000"/>
          </a:bodyPr>
          <a:lstStyle/>
          <a:p>
            <a:pPr algn="just">
              <a:buNone/>
            </a:pPr>
            <a:r>
              <a:rPr lang="en-US" dirty="0" smtClean="0"/>
              <a:t>      </a:t>
            </a:r>
            <a:r>
              <a:rPr lang="az-Latn-AZ" dirty="0" smtClean="0"/>
              <a:t>(Əlaqə telefonu: 051 342 64 38)      </a:t>
            </a:r>
          </a:p>
          <a:p>
            <a:pPr algn="just">
              <a:buNone/>
            </a:pPr>
            <a:r>
              <a:rPr lang="az-Latn-AZ" dirty="0" smtClean="0"/>
              <a:t>     </a:t>
            </a:r>
            <a:r>
              <a:rPr lang="az-Latn-AZ" sz="3000" dirty="0" smtClean="0"/>
              <a:t>1981-ci ildə Tovuz rayonu Qovlar qəsəbəsində anadan olmuşam. 1988-1997-ci illərdə Tovuz rayonu  M.Məmmədov adına Qovlar şəhər tam orta məktəbinin 9-cu sinifini bitirmişəm. Subayam. Dərzilik fəaliyyəti ilə məşğul oluram. Layihəyə qoşulduqdan sonra tikiş maşınım yenilənmiş, işimin kefiyyəti yüksəlmiş, müştərilərim artmışdır.</a:t>
            </a:r>
            <a:endParaRPr lang="ru-RU" sz="3000" dirty="0" smtClean="0"/>
          </a:p>
          <a:p>
            <a:pPr>
              <a:buNone/>
            </a:pPr>
            <a:endParaRPr lang="ru-RU" dirty="0"/>
          </a:p>
        </p:txBody>
      </p:sp>
      <p:pic>
        <p:nvPicPr>
          <p:cNvPr id="1027" name="Picture 3" descr="C:\Users\Gender\Desktop\thumbnail (38).jpg"/>
          <p:cNvPicPr>
            <a:picLocks noChangeAspect="1" noChangeArrowheads="1"/>
          </p:cNvPicPr>
          <p:nvPr/>
        </p:nvPicPr>
        <p:blipFill>
          <a:blip r:embed="rId2"/>
          <a:srcRect b="23047"/>
          <a:stretch>
            <a:fillRect/>
          </a:stretch>
        </p:blipFill>
        <p:spPr bwMode="auto">
          <a:xfrm>
            <a:off x="4929190" y="1071546"/>
            <a:ext cx="4000528" cy="547295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Məmmədova Sahibə</a:t>
            </a:r>
            <a:r>
              <a:rPr lang="en-US" b="1" dirty="0" smtClean="0">
                <a:solidFill>
                  <a:srgbClr val="FF0000"/>
                </a:solidFill>
              </a:rPr>
              <a:t> </a:t>
            </a:r>
            <a:r>
              <a:rPr lang="az-Latn-AZ" b="1" dirty="0" smtClean="0">
                <a:solidFill>
                  <a:srgbClr val="FF0000"/>
                </a:solidFill>
              </a:rPr>
              <a:t>Yunis qızı</a:t>
            </a:r>
            <a:endParaRPr lang="ru-RU" b="1" dirty="0">
              <a:solidFill>
                <a:srgbClr val="FF0000"/>
              </a:solidFill>
            </a:endParaRPr>
          </a:p>
        </p:txBody>
      </p:sp>
      <p:sp>
        <p:nvSpPr>
          <p:cNvPr id="3" name="Содержимое 2"/>
          <p:cNvSpPr>
            <a:spLocks noGrp="1"/>
          </p:cNvSpPr>
          <p:nvPr>
            <p:ph sz="half" idx="1"/>
          </p:nvPr>
        </p:nvSpPr>
        <p:spPr>
          <a:xfrm>
            <a:off x="285720" y="1571612"/>
            <a:ext cx="4286280" cy="4786346"/>
          </a:xfrm>
        </p:spPr>
        <p:txBody>
          <a:bodyPr>
            <a:normAutofit fontScale="70000" lnSpcReduction="20000"/>
          </a:bodyPr>
          <a:lstStyle/>
          <a:p>
            <a:pPr marL="0" indent="0" algn="just">
              <a:buNone/>
            </a:pPr>
            <a:r>
              <a:rPr lang="az-Latn-AZ" sz="3100" dirty="0" smtClean="0"/>
              <a:t>(Əlaqə telefonu: 055 497 49 03)</a:t>
            </a:r>
            <a:endParaRPr lang="ru-RU" sz="3100" dirty="0" smtClean="0"/>
          </a:p>
          <a:p>
            <a:pPr marL="0" indent="0" algn="just">
              <a:buNone/>
            </a:pPr>
            <a:r>
              <a:rPr lang="az-Latn-AZ" sz="3100" dirty="0" smtClean="0"/>
              <a:t>1970-ci ildə Tovuz rayonu Qaraxanlı kəndində anadan olmuşam. 1977-1987-ci illərdə Tovuz rayon Xatınlı kənd orta məktəbində təhsil almışam. Ailəliyəm, 4 övladım var. Tovuz rayon Xatınlı kəndində yaşayıram. Həyat yoldaşımla birgə dəyirmançılıq fəaliyyəti ilə məşğul oluruq.  Dəstəyiniz sayəsində işimiz xeyli asanlaşmış, gəlirlərimiz artmışdır. Qadının ailə gəlirlərinin artmasında iştirakı onun nəinki ailədə, hətda cəmiyyətdə də özünü təsdiqləməyə imkan yaradır.</a:t>
            </a:r>
            <a:endParaRPr lang="ru-RU" sz="3100" dirty="0" smtClean="0"/>
          </a:p>
          <a:p>
            <a:endParaRPr lang="ru-RU" dirty="0"/>
          </a:p>
        </p:txBody>
      </p:sp>
      <p:pic>
        <p:nvPicPr>
          <p:cNvPr id="5" name="Содержимое 4" descr="thumbnail (10).jpg"/>
          <p:cNvPicPr>
            <a:picLocks noGrp="1" noChangeAspect="1"/>
          </p:cNvPicPr>
          <p:nvPr>
            <p:ph sz="half" idx="2"/>
          </p:nvPr>
        </p:nvPicPr>
        <p:blipFill>
          <a:blip r:embed="rId2"/>
          <a:srcRect l="6839" t="5771" b="29790"/>
          <a:stretch>
            <a:fillRect/>
          </a:stretch>
        </p:blipFill>
        <p:spPr>
          <a:xfrm>
            <a:off x="4857752" y="1571611"/>
            <a:ext cx="3929090" cy="483154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2976" y="1142984"/>
            <a:ext cx="7143800" cy="3929090"/>
          </a:xfrm>
        </p:spPr>
        <p:style>
          <a:lnRef idx="1">
            <a:schemeClr val="accent6"/>
          </a:lnRef>
          <a:fillRef idx="2">
            <a:schemeClr val="accent6"/>
          </a:fillRef>
          <a:effectRef idx="1">
            <a:schemeClr val="accent6"/>
          </a:effectRef>
          <a:fontRef idx="minor">
            <a:schemeClr val="dk1"/>
          </a:fontRef>
        </p:style>
        <p:txBody>
          <a:bodyPr>
            <a:normAutofit/>
          </a:bodyPr>
          <a:lstStyle/>
          <a:p>
            <a:r>
              <a:rPr lang="az-Latn-AZ" sz="5400" b="1" dirty="0" smtClean="0">
                <a:solidFill>
                  <a:schemeClr val="tx1"/>
                </a:solidFill>
              </a:rPr>
              <a:t>Şirniyyatçılıq və aşbazlıq fəaliyyəti ilə məşğul olan 23 nəfər qadına dəstək göstərilmişdir.</a:t>
            </a:r>
            <a:endParaRPr lang="ru-RU" sz="5400" b="1"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Cəfərquliyeva Xatirə İslam qızı</a:t>
            </a:r>
            <a:endParaRPr lang="ru-RU" dirty="0"/>
          </a:p>
        </p:txBody>
      </p:sp>
      <p:sp>
        <p:nvSpPr>
          <p:cNvPr id="3" name="Содержимое 2"/>
          <p:cNvSpPr>
            <a:spLocks noGrp="1"/>
          </p:cNvSpPr>
          <p:nvPr>
            <p:ph sz="half" idx="1"/>
          </p:nvPr>
        </p:nvSpPr>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a:t>
            </a:r>
            <a:r>
              <a:rPr lang="az-Latn-AZ" dirty="0" smtClean="0"/>
              <a:t>051 383 76 70</a:t>
            </a:r>
            <a:r>
              <a:rPr lang="az-Latn-AZ" b="1" dirty="0" smtClean="0"/>
              <a:t>)    </a:t>
            </a:r>
            <a:endParaRPr lang="en-US" b="1" dirty="0" smtClean="0"/>
          </a:p>
          <a:p>
            <a:pPr marL="0" indent="0" algn="just">
              <a:buNone/>
            </a:pPr>
            <a:r>
              <a:rPr lang="az-Latn-AZ" dirty="0" smtClean="0"/>
              <a:t>1972-ci ildə Tovuz rayonu Aşağı Quşçu kəndində anadan olmuşam. 1978-1989-cı illərdə Aşağı Quşçu kənd məktəbində təhsil almışam. Ailəliyəm, 2 övladım var. Tovuz rayonu Xatınlı kəndində yaşayıram.  Şirniyyatçılıq fəaliyyəti ilə məşğul oluram. Avadanlıqlarım köhnə olduğu üçün çətinlik çəkirdim. Yeni avadanlıqlarımla öz işimi mükəmməl görür, qazanc əldə edir, ailəmə dəstək oluram.</a:t>
            </a:r>
            <a:endParaRPr lang="ru-RU" dirty="0"/>
          </a:p>
        </p:txBody>
      </p:sp>
      <p:pic>
        <p:nvPicPr>
          <p:cNvPr id="5" name="Picture 2" descr="C:\Users\Gender\Desktop\thumbnail (4).jpg"/>
          <p:cNvPicPr>
            <a:picLocks noGrp="1" noChangeAspect="1" noChangeArrowheads="1"/>
          </p:cNvPicPr>
          <p:nvPr>
            <p:ph sz="half" idx="2"/>
          </p:nvPr>
        </p:nvPicPr>
        <p:blipFill>
          <a:blip r:embed="rId2"/>
          <a:srcRect/>
          <a:stretch>
            <a:fillRect/>
          </a:stretch>
        </p:blipFill>
        <p:spPr bwMode="auto">
          <a:xfrm>
            <a:off x="4648200" y="2629807"/>
            <a:ext cx="4210080" cy="237021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Cəfərquliyeva Xatirə İslam qızı</a:t>
            </a:r>
            <a:endParaRPr lang="ru-RU" dirty="0"/>
          </a:p>
        </p:txBody>
      </p:sp>
      <p:pic>
        <p:nvPicPr>
          <p:cNvPr id="5" name="Содержимое 4" descr="thumbnail.jpg"/>
          <p:cNvPicPr>
            <a:picLocks noGrp="1" noChangeAspect="1"/>
          </p:cNvPicPr>
          <p:nvPr>
            <p:ph sz="half" idx="2"/>
          </p:nvPr>
        </p:nvPicPr>
        <p:blipFill>
          <a:blip r:embed="rId2"/>
          <a:srcRect t="2502" b="7421"/>
          <a:stretch>
            <a:fillRect/>
          </a:stretch>
        </p:blipFill>
        <p:spPr>
          <a:xfrm>
            <a:off x="857224" y="1457312"/>
            <a:ext cx="3214710" cy="5143512"/>
          </a:xfrm>
        </p:spPr>
      </p:pic>
      <p:pic>
        <p:nvPicPr>
          <p:cNvPr id="45058" name="Picture 2" descr="C:\Users\Gender\Desktop\thumbnail (5).jpg"/>
          <p:cNvPicPr>
            <a:picLocks noChangeAspect="1" noChangeArrowheads="1"/>
          </p:cNvPicPr>
          <p:nvPr/>
        </p:nvPicPr>
        <p:blipFill>
          <a:blip r:embed="rId3"/>
          <a:srcRect t="12812"/>
          <a:stretch>
            <a:fillRect/>
          </a:stretch>
        </p:blipFill>
        <p:spPr bwMode="auto">
          <a:xfrm flipH="1">
            <a:off x="4857752" y="1500174"/>
            <a:ext cx="3357586" cy="519980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az-Latn-AZ" b="1" dirty="0" smtClean="0">
                <a:solidFill>
                  <a:srgbClr val="FF0000"/>
                </a:solidFill>
              </a:rPr>
              <a:t>Xanlarzadə Xanımqız Nəsrəddin qızı </a:t>
            </a:r>
            <a:endParaRPr lang="ru-RU" dirty="0">
              <a:solidFill>
                <a:srgbClr val="FF0000"/>
              </a:solidFill>
            </a:endParaRPr>
          </a:p>
        </p:txBody>
      </p:sp>
      <p:pic>
        <p:nvPicPr>
          <p:cNvPr id="7" name="Содержимое 6" descr="thumbnail (22).jpg"/>
          <p:cNvPicPr>
            <a:picLocks noGrp="1" noChangeAspect="1"/>
          </p:cNvPicPr>
          <p:nvPr>
            <p:ph sz="half" idx="1"/>
          </p:nvPr>
        </p:nvPicPr>
        <p:blipFill>
          <a:blip r:embed="rId2"/>
          <a:stretch>
            <a:fillRect/>
          </a:stretch>
        </p:blipFill>
        <p:spPr>
          <a:xfrm>
            <a:off x="4214810" y="1714488"/>
            <a:ext cx="4545253" cy="4486164"/>
          </a:xfrm>
        </p:spPr>
      </p:pic>
      <p:sp>
        <p:nvSpPr>
          <p:cNvPr id="6" name="Содержимое 3"/>
          <p:cNvSpPr>
            <a:spLocks noGrp="1"/>
          </p:cNvSpPr>
          <p:nvPr>
            <p:ph sz="half" idx="2"/>
          </p:nvPr>
        </p:nvSpPr>
        <p:spPr>
          <a:xfrm>
            <a:off x="285720" y="1714488"/>
            <a:ext cx="3786214" cy="4929222"/>
          </a:xfrm>
        </p:spPr>
        <p:txBody>
          <a:bodyPr>
            <a:normAutofit fontScale="70000" lnSpcReduction="20000"/>
          </a:bodyPr>
          <a:lstStyle/>
          <a:p>
            <a:pPr marL="0" indent="0" algn="just">
              <a:buNone/>
            </a:pPr>
            <a:r>
              <a:rPr lang="az-Latn-AZ" sz="3000" b="1" dirty="0" smtClean="0"/>
              <a:t>(</a:t>
            </a:r>
            <a:r>
              <a:rPr lang="az-Latn-AZ" sz="3000" dirty="0" smtClean="0"/>
              <a:t>Əlaqə telefonu</a:t>
            </a:r>
            <a:r>
              <a:rPr lang="az-Latn-AZ" sz="3000" b="1" dirty="0" smtClean="0"/>
              <a:t>: </a:t>
            </a:r>
            <a:r>
              <a:rPr lang="az-Latn-AZ" sz="3000" dirty="0" smtClean="0"/>
              <a:t>055 781 06 03</a:t>
            </a:r>
            <a:r>
              <a:rPr lang="az-Latn-AZ" sz="3000" b="1" dirty="0" smtClean="0"/>
              <a:t>)    </a:t>
            </a:r>
            <a:endParaRPr lang="en-US" sz="3000" b="1" dirty="0" smtClean="0"/>
          </a:p>
          <a:p>
            <a:pPr marL="0" indent="0" algn="just">
              <a:buNone/>
            </a:pPr>
            <a:r>
              <a:rPr lang="az-Latn-AZ" sz="3000" dirty="0" smtClean="0"/>
              <a:t>1993-cü ildə Tovuz rayonu Bayramlı kəndində anadan olmuşam. 2000-2011-ci illərdə Bayramlı kənd orta məktəbində təhsil almışam. Həyat yoldaşımdan ayrılmışam, 2 övladım var. Şirniyyatçılıq fəaliyyəti ilə məşğul oluram. Layihə mənə övladlarını təkbaşına böyüdən qadın olaraq böyük dəstək oldu. Mənə heç kimin köməyinə ehtiyac duymadan, öz ayaqlarım üstə dayanmağa dəstək oldu. Yeni avadanlıqlarımla öz işimi mükəmməl görür, qazanc əldə edir və müştərilərim razı qalır. </a:t>
            </a:r>
            <a:endParaRPr lang="ru-RU" sz="3000" dirty="0" smtClean="0"/>
          </a:p>
          <a:p>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normAutofit fontScale="90000"/>
          </a:bodyPr>
          <a:lstStyle/>
          <a:p>
            <a:r>
              <a:rPr lang="az-Latn-AZ" b="1" dirty="0" smtClean="0">
                <a:solidFill>
                  <a:srgbClr val="FF0000"/>
                </a:solidFill>
              </a:rPr>
              <a:t>Xanlarzadə Xanımqız Nəsrəddin qızı </a:t>
            </a:r>
            <a:endParaRPr lang="ru-RU" dirty="0"/>
          </a:p>
        </p:txBody>
      </p:sp>
      <p:pic>
        <p:nvPicPr>
          <p:cNvPr id="5" name="Содержимое 4" descr="IMG-20210504-WA0056.jpg"/>
          <p:cNvPicPr>
            <a:picLocks noGrp="1" noChangeAspect="1"/>
          </p:cNvPicPr>
          <p:nvPr>
            <p:ph sz="half" idx="1"/>
          </p:nvPr>
        </p:nvPicPr>
        <p:blipFill>
          <a:blip r:embed="rId2"/>
          <a:stretch>
            <a:fillRect/>
          </a:stretch>
        </p:blipFill>
        <p:spPr>
          <a:xfrm>
            <a:off x="357158" y="1214422"/>
            <a:ext cx="2857520" cy="2905145"/>
          </a:xfrm>
        </p:spPr>
      </p:pic>
      <p:pic>
        <p:nvPicPr>
          <p:cNvPr id="8" name="Содержимое 7" descr="IMG-20210504-WA0058.jpg"/>
          <p:cNvPicPr>
            <a:picLocks noGrp="1" noChangeAspect="1"/>
          </p:cNvPicPr>
          <p:nvPr>
            <p:ph sz="half" idx="2"/>
          </p:nvPr>
        </p:nvPicPr>
        <p:blipFill>
          <a:blip r:embed="rId3"/>
          <a:srcRect t="22616"/>
          <a:stretch>
            <a:fillRect/>
          </a:stretch>
        </p:blipFill>
        <p:spPr>
          <a:xfrm>
            <a:off x="357158" y="4214818"/>
            <a:ext cx="3440622" cy="2357430"/>
          </a:xfrm>
        </p:spPr>
      </p:pic>
      <p:pic>
        <p:nvPicPr>
          <p:cNvPr id="14337" name="Picture 1" descr="C:\Users\Gender\Desktop\IMG-20210504-WA0060.jpg"/>
          <p:cNvPicPr>
            <a:picLocks noChangeAspect="1" noChangeArrowheads="1"/>
          </p:cNvPicPr>
          <p:nvPr/>
        </p:nvPicPr>
        <p:blipFill>
          <a:blip r:embed="rId4"/>
          <a:srcRect t="12064"/>
          <a:stretch>
            <a:fillRect/>
          </a:stretch>
        </p:blipFill>
        <p:spPr bwMode="auto">
          <a:xfrm>
            <a:off x="6000760" y="1285860"/>
            <a:ext cx="2896508" cy="2786082"/>
          </a:xfrm>
          <a:prstGeom prst="rect">
            <a:avLst/>
          </a:prstGeom>
          <a:noFill/>
        </p:spPr>
      </p:pic>
      <p:pic>
        <p:nvPicPr>
          <p:cNvPr id="14338" name="Picture 2" descr="C:\Users\Gender\Desktop\IMG-20210504-WA0057.jpg"/>
          <p:cNvPicPr>
            <a:picLocks noChangeAspect="1" noChangeArrowheads="1"/>
          </p:cNvPicPr>
          <p:nvPr/>
        </p:nvPicPr>
        <p:blipFill>
          <a:blip r:embed="rId5"/>
          <a:srcRect/>
          <a:stretch>
            <a:fillRect/>
          </a:stretch>
        </p:blipFill>
        <p:spPr bwMode="auto">
          <a:xfrm>
            <a:off x="3428991" y="1357298"/>
            <a:ext cx="2416195" cy="2558324"/>
          </a:xfrm>
          <a:prstGeom prst="rect">
            <a:avLst/>
          </a:prstGeom>
          <a:noFill/>
        </p:spPr>
      </p:pic>
      <p:pic>
        <p:nvPicPr>
          <p:cNvPr id="14339" name="Picture 3" descr="C:\Users\Gender\Desktop\thumbnail (10).jpg"/>
          <p:cNvPicPr>
            <a:picLocks noChangeAspect="1" noChangeArrowheads="1"/>
          </p:cNvPicPr>
          <p:nvPr/>
        </p:nvPicPr>
        <p:blipFill>
          <a:blip r:embed="rId6"/>
          <a:srcRect t="4649" b="23295"/>
          <a:stretch>
            <a:fillRect/>
          </a:stretch>
        </p:blipFill>
        <p:spPr bwMode="auto">
          <a:xfrm>
            <a:off x="4143372" y="4286256"/>
            <a:ext cx="2305039" cy="2214578"/>
          </a:xfrm>
          <a:prstGeom prst="rect">
            <a:avLst/>
          </a:prstGeom>
          <a:noFill/>
        </p:spPr>
      </p:pic>
      <p:pic>
        <p:nvPicPr>
          <p:cNvPr id="14340" name="Picture 4" descr="C:\Users\Gender\Desktop\IMG-20210504-WA0055.jpg"/>
          <p:cNvPicPr>
            <a:picLocks noChangeAspect="1" noChangeArrowheads="1"/>
          </p:cNvPicPr>
          <p:nvPr/>
        </p:nvPicPr>
        <p:blipFill>
          <a:blip r:embed="rId7"/>
          <a:srcRect/>
          <a:stretch>
            <a:fillRect/>
          </a:stretch>
        </p:blipFill>
        <p:spPr bwMode="auto">
          <a:xfrm>
            <a:off x="6715140" y="4286256"/>
            <a:ext cx="2219312" cy="221931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Mehdiyeva Rəsmiyyə Mustafa qızı</a:t>
            </a:r>
            <a:endParaRPr lang="ru-RU" b="1" dirty="0">
              <a:solidFill>
                <a:srgbClr val="FF0000"/>
              </a:solidFill>
            </a:endParaRPr>
          </a:p>
        </p:txBody>
      </p:sp>
      <p:pic>
        <p:nvPicPr>
          <p:cNvPr id="5" name="Содержимое 4" descr="thumbnail (10).jpg"/>
          <p:cNvPicPr>
            <a:picLocks noGrp="1" noChangeAspect="1"/>
          </p:cNvPicPr>
          <p:nvPr>
            <p:ph sz="half" idx="2"/>
          </p:nvPr>
        </p:nvPicPr>
        <p:blipFill>
          <a:blip r:embed="rId2"/>
          <a:srcRect l="1044" t="4356" b="14570"/>
          <a:stretch>
            <a:fillRect/>
          </a:stretch>
        </p:blipFill>
        <p:spPr>
          <a:xfrm>
            <a:off x="5286380" y="1461349"/>
            <a:ext cx="3429023" cy="4994448"/>
          </a:xfrm>
        </p:spPr>
      </p:pic>
      <p:sp>
        <p:nvSpPr>
          <p:cNvPr id="7" name="Содержимое 6"/>
          <p:cNvSpPr>
            <a:spLocks noGrp="1"/>
          </p:cNvSpPr>
          <p:nvPr>
            <p:ph sz="half" idx="1"/>
          </p:nvPr>
        </p:nvSpPr>
        <p:spPr>
          <a:xfrm>
            <a:off x="285720" y="1500174"/>
            <a:ext cx="4714908" cy="4929222"/>
          </a:xfrm>
        </p:spPr>
        <p:txBody>
          <a:bodyPr>
            <a:normAutofit fontScale="850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070  448  56 92</a:t>
            </a:r>
            <a:r>
              <a:rPr lang="az-Latn-AZ" b="1" dirty="0" smtClean="0"/>
              <a:t>)    </a:t>
            </a:r>
            <a:endParaRPr lang="en-US" b="1" dirty="0" smtClean="0"/>
          </a:p>
          <a:p>
            <a:pPr marL="0" indent="0" algn="just">
              <a:buNone/>
            </a:pPr>
            <a:r>
              <a:rPr lang="az-Latn-AZ" dirty="0" smtClean="0"/>
              <a:t>1967-ci ildə Tovuz rayonunda anadan olmuşam. 1974-1984-ci illərdə Tovuz rayonunda A.S. Puşkin adına orta məktəbdə təhsil almışam. Ailəliyəm, 3 övladım var. Tovuz rayonu Bozalqanlı kəndində yaşayıram. Şirniyyatçılıq fəaliyyəti ilə məşğul oluram. Avadalıqlarım köhnə idi və müasir tələblərə cavab vermirdi. Yeni avadanlıqlarımla öz işimi mükəmməl görür, qazanc əldə edir və ailəmin maddi problemlərinin həllinə dəstək oluram.</a:t>
            </a:r>
            <a:endParaRPr lang="ru-RU" dirty="0" smtClean="0"/>
          </a:p>
          <a:p>
            <a:pPr>
              <a:buNone/>
            </a:pPr>
            <a:endParaRPr lang="ru-RU"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Mehdiyeva Rəsmiyyə Mustafa qızı</a:t>
            </a:r>
            <a:endParaRPr lang="ru-RU" dirty="0"/>
          </a:p>
        </p:txBody>
      </p:sp>
      <p:pic>
        <p:nvPicPr>
          <p:cNvPr id="6" name="Содержимое 5" descr="thumbnail (12).jpg"/>
          <p:cNvPicPr>
            <a:picLocks noGrp="1" noChangeAspect="1"/>
          </p:cNvPicPr>
          <p:nvPr>
            <p:ph sz="half" idx="2"/>
          </p:nvPr>
        </p:nvPicPr>
        <p:blipFill>
          <a:blip r:embed="rId2"/>
          <a:srcRect t="17432"/>
          <a:stretch>
            <a:fillRect/>
          </a:stretch>
        </p:blipFill>
        <p:spPr>
          <a:xfrm>
            <a:off x="4500562" y="1643050"/>
            <a:ext cx="4347634" cy="4786346"/>
          </a:xfrm>
        </p:spPr>
      </p:pic>
      <p:pic>
        <p:nvPicPr>
          <p:cNvPr id="8" name="Содержимое 5" descr="thumbnail (11).jpg"/>
          <p:cNvPicPr>
            <a:picLocks noGrp="1" noChangeAspect="1"/>
          </p:cNvPicPr>
          <p:nvPr>
            <p:ph sz="half" idx="1"/>
          </p:nvPr>
        </p:nvPicPr>
        <p:blipFill>
          <a:blip r:embed="rId3"/>
          <a:srcRect t="13701"/>
          <a:stretch>
            <a:fillRect/>
          </a:stretch>
        </p:blipFill>
        <p:spPr>
          <a:xfrm>
            <a:off x="142844" y="1643050"/>
            <a:ext cx="4174192" cy="480302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Quliyeva Rübabə İlham qızı</a:t>
            </a:r>
            <a:endParaRPr lang="ru-RU" b="1" dirty="0">
              <a:solidFill>
                <a:srgbClr val="FF0000"/>
              </a:solidFill>
            </a:endParaRPr>
          </a:p>
        </p:txBody>
      </p:sp>
      <p:pic>
        <p:nvPicPr>
          <p:cNvPr id="5" name="Содержимое 4" descr="thumbnail (9).jpg"/>
          <p:cNvPicPr>
            <a:picLocks noGrp="1" noChangeAspect="1"/>
          </p:cNvPicPr>
          <p:nvPr>
            <p:ph sz="half" idx="1"/>
          </p:nvPr>
        </p:nvPicPr>
        <p:blipFill>
          <a:blip r:embed="rId2"/>
          <a:srcRect t="11625"/>
          <a:stretch>
            <a:fillRect/>
          </a:stretch>
        </p:blipFill>
        <p:spPr>
          <a:xfrm>
            <a:off x="4643438" y="1500174"/>
            <a:ext cx="4214842" cy="4966506"/>
          </a:xfrm>
        </p:spPr>
      </p:pic>
      <p:sp>
        <p:nvSpPr>
          <p:cNvPr id="9" name="Содержимое 6"/>
          <p:cNvSpPr txBox="1">
            <a:spLocks/>
          </p:cNvSpPr>
          <p:nvPr/>
        </p:nvSpPr>
        <p:spPr>
          <a:xfrm>
            <a:off x="285720" y="1500174"/>
            <a:ext cx="4143404" cy="4929222"/>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az-Latn-AZ" sz="2800" b="1" i="0" u="none" strike="noStrike" kern="1200" cap="none" spc="0" normalizeH="0" baseline="0" noProof="0" dirty="0" smtClean="0">
                <a:ln>
                  <a:noFill/>
                </a:ln>
                <a:solidFill>
                  <a:schemeClr val="tx1"/>
                </a:solidFill>
                <a:effectLst/>
                <a:uLnTx/>
                <a:uFillTx/>
                <a:latin typeface="+mn-lt"/>
                <a:ea typeface="+mn-ea"/>
                <a:cs typeface="+mn-cs"/>
              </a:rPr>
              <a:t>(</a:t>
            </a:r>
            <a:r>
              <a:rPr kumimoji="0" lang="az-Latn-AZ" sz="2800" b="0" i="0" u="none" strike="noStrike" kern="1200" cap="none" spc="0" normalizeH="0" baseline="0" noProof="0" dirty="0" smtClean="0">
                <a:ln>
                  <a:noFill/>
                </a:ln>
                <a:solidFill>
                  <a:schemeClr val="tx1"/>
                </a:solidFill>
                <a:effectLst/>
                <a:uLnTx/>
                <a:uFillTx/>
                <a:latin typeface="+mn-lt"/>
                <a:ea typeface="+mn-ea"/>
                <a:cs typeface="+mn-cs"/>
              </a:rPr>
              <a:t>Əlaqə telefonu</a:t>
            </a:r>
            <a:r>
              <a:rPr kumimoji="0" lang="az-Latn-AZ" sz="2800" b="1" i="0" u="none" strike="noStrike" kern="1200" cap="none" spc="0" normalizeH="0" baseline="0" noProof="0" dirty="0" smtClean="0">
                <a:ln>
                  <a:noFill/>
                </a:ln>
                <a:solidFill>
                  <a:schemeClr val="tx1"/>
                </a:solidFill>
                <a:effectLst/>
                <a:uLnTx/>
                <a:uFillTx/>
                <a:latin typeface="+mn-lt"/>
                <a:ea typeface="+mn-ea"/>
                <a:cs typeface="+mn-cs"/>
              </a:rPr>
              <a:t>:  </a:t>
            </a:r>
            <a:r>
              <a:rPr kumimoji="0" lang="az-Latn-AZ" sz="2800" b="0" i="0" u="none" strike="noStrike" kern="1200" cap="none" spc="0" normalizeH="0" baseline="0" noProof="0" dirty="0" smtClean="0">
                <a:ln>
                  <a:noFill/>
                </a:ln>
                <a:solidFill>
                  <a:schemeClr val="tx1"/>
                </a:solidFill>
                <a:effectLst/>
                <a:uLnTx/>
                <a:uFillTx/>
                <a:latin typeface="+mn-lt"/>
                <a:ea typeface="+mn-ea"/>
                <a:cs typeface="+mn-cs"/>
              </a:rPr>
              <a:t>05</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0</a:t>
            </a:r>
            <a:r>
              <a:rPr kumimoji="0" lang="az-Latn-AZ"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425 40 85</a:t>
            </a:r>
            <a:r>
              <a:rPr kumimoji="0" lang="az-Latn-AZ" sz="280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az-Latn-AZ" sz="2800" b="0" i="0" u="none" strike="noStrike" kern="1200" cap="none" spc="0" normalizeH="0" baseline="0" noProof="0" dirty="0" smtClean="0">
                <a:ln>
                  <a:noFill/>
                </a:ln>
                <a:solidFill>
                  <a:schemeClr val="tx1"/>
                </a:solidFill>
                <a:effectLst/>
                <a:uLnTx/>
                <a:uFillTx/>
                <a:latin typeface="+mn-lt"/>
                <a:ea typeface="+mn-ea"/>
                <a:cs typeface="+mn-cs"/>
              </a:rPr>
              <a:t>197</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8</a:t>
            </a:r>
            <a:r>
              <a:rPr kumimoji="0" lang="az-Latn-AZ" sz="2800" b="0" i="0" u="none" strike="noStrike" kern="1200" cap="none" spc="0" normalizeH="0" baseline="0" noProof="0" dirty="0" smtClean="0">
                <a:ln>
                  <a:noFill/>
                </a:ln>
                <a:solidFill>
                  <a:schemeClr val="tx1"/>
                </a:solidFill>
                <a:effectLst/>
                <a:uLnTx/>
                <a:uFillTx/>
                <a:latin typeface="+mn-lt"/>
                <a:ea typeface="+mn-ea"/>
                <a:cs typeface="+mn-cs"/>
              </a:rPr>
              <a:t>-ci ildə Tovuz rayonu Əlibəyli kəndində anadan olmuşam. 1985-1991-ci illərdə Tovuz rayon Əlibəyli kənd orta məktəbində təhsil almışam. Ailəliyəm, 2 övladım var. Tovuz rayonu Əlibəyli kəndində yaşayıram. Şirniyyat ustasıyam. Bişirmək üçün avadanlıqlarım olduqdan sonra qazanc əldə edir və ailəmə dəstək oluram.</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Quliyeva Rübabə İlham qızı</a:t>
            </a:r>
            <a:endParaRPr lang="ru-RU" b="1" dirty="0">
              <a:solidFill>
                <a:srgbClr val="FF0000"/>
              </a:solidFill>
            </a:endParaRPr>
          </a:p>
        </p:txBody>
      </p:sp>
      <p:pic>
        <p:nvPicPr>
          <p:cNvPr id="5" name="Содержимое 4" descr="IMG-20210508-WA0104.jpg"/>
          <p:cNvPicPr>
            <a:picLocks noGrp="1" noChangeAspect="1"/>
          </p:cNvPicPr>
          <p:nvPr>
            <p:ph sz="half" idx="1"/>
          </p:nvPr>
        </p:nvPicPr>
        <p:blipFill>
          <a:blip r:embed="rId2"/>
          <a:srcRect t="24623" b="24868"/>
          <a:stretch>
            <a:fillRect/>
          </a:stretch>
        </p:blipFill>
        <p:spPr>
          <a:xfrm>
            <a:off x="214282" y="1785926"/>
            <a:ext cx="4172938" cy="4572032"/>
          </a:xfrm>
        </p:spPr>
      </p:pic>
      <p:pic>
        <p:nvPicPr>
          <p:cNvPr id="9" name="Содержимое 8" descr="thumbnail (1).jpg"/>
          <p:cNvPicPr>
            <a:picLocks noGrp="1" noChangeAspect="1"/>
          </p:cNvPicPr>
          <p:nvPr>
            <p:ph sz="half" idx="2"/>
          </p:nvPr>
        </p:nvPicPr>
        <p:blipFill>
          <a:blip r:embed="rId3"/>
          <a:srcRect t="19654"/>
          <a:stretch>
            <a:fillRect/>
          </a:stretch>
        </p:blipFill>
        <p:spPr>
          <a:xfrm>
            <a:off x="4643438" y="1643050"/>
            <a:ext cx="4416738" cy="4731581"/>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nder\Desktop\thumbnail (40).jpg"/>
          <p:cNvPicPr>
            <a:picLocks noGrp="1" noChangeAspect="1" noChangeArrowheads="1"/>
          </p:cNvPicPr>
          <p:nvPr>
            <p:ph idx="1"/>
          </p:nvPr>
        </p:nvPicPr>
        <p:blipFill>
          <a:blip r:embed="rId2"/>
          <a:srcRect t="19101" b="18203"/>
          <a:stretch>
            <a:fillRect/>
          </a:stretch>
        </p:blipFill>
        <p:spPr bwMode="auto">
          <a:xfrm>
            <a:off x="214282" y="1357298"/>
            <a:ext cx="4436501" cy="4944904"/>
          </a:xfrm>
          <a:prstGeom prst="rect">
            <a:avLst/>
          </a:prstGeom>
          <a:noFill/>
        </p:spPr>
      </p:pic>
      <p:sp>
        <p:nvSpPr>
          <p:cNvPr id="5" name="Заголовок 1"/>
          <p:cNvSpPr>
            <a:spLocks noGrp="1"/>
          </p:cNvSpPr>
          <p:nvPr>
            <p:ph type="title"/>
          </p:nvPr>
        </p:nvSpPr>
        <p:spPr/>
        <p:txBody>
          <a:bodyPr/>
          <a:lstStyle/>
          <a:p>
            <a:r>
              <a:rPr lang="az-Latn-AZ" b="1" dirty="0" smtClean="0">
                <a:solidFill>
                  <a:srgbClr val="FF0000"/>
                </a:solidFill>
              </a:rPr>
              <a:t>Quliyeva Sahilə Hüseyn qızı </a:t>
            </a:r>
            <a:endParaRPr lang="ru-RU" dirty="0">
              <a:solidFill>
                <a:srgbClr val="FF0000"/>
              </a:solidFill>
            </a:endParaRPr>
          </a:p>
        </p:txBody>
      </p:sp>
      <p:pic>
        <p:nvPicPr>
          <p:cNvPr id="1026" name="Picture 2" descr="C:\Users\Gender\Desktop\tovuz sekiller\thumbnail (42).jpg"/>
          <p:cNvPicPr>
            <a:picLocks noChangeAspect="1" noChangeArrowheads="1"/>
          </p:cNvPicPr>
          <p:nvPr/>
        </p:nvPicPr>
        <p:blipFill>
          <a:blip r:embed="rId3"/>
          <a:srcRect/>
          <a:stretch>
            <a:fillRect/>
          </a:stretch>
        </p:blipFill>
        <p:spPr bwMode="auto">
          <a:xfrm>
            <a:off x="4667250" y="1714488"/>
            <a:ext cx="4286279" cy="321471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FF0000"/>
                </a:solidFill>
              </a:rPr>
              <a:t>V</a:t>
            </a:r>
            <a:r>
              <a:rPr lang="az-Latn-AZ" b="1" dirty="0" smtClean="0">
                <a:solidFill>
                  <a:srgbClr val="FF0000"/>
                </a:solidFill>
              </a:rPr>
              <a:t>əliyeva Xatirə Əli qızı</a:t>
            </a:r>
            <a:endParaRPr lang="ru-RU" b="1" dirty="0">
              <a:solidFill>
                <a:srgbClr val="FF0000"/>
              </a:solidFill>
            </a:endParaRPr>
          </a:p>
        </p:txBody>
      </p:sp>
      <p:pic>
        <p:nvPicPr>
          <p:cNvPr id="6" name="Содержимое 4" descr="thumbnail (4).jpg"/>
          <p:cNvPicPr>
            <a:picLocks noGrp="1" noChangeAspect="1"/>
          </p:cNvPicPr>
          <p:nvPr>
            <p:ph sz="half" idx="1"/>
          </p:nvPr>
        </p:nvPicPr>
        <p:blipFill>
          <a:blip r:embed="rId2"/>
          <a:srcRect l="5890"/>
          <a:stretch>
            <a:fillRect/>
          </a:stretch>
        </p:blipFill>
        <p:spPr>
          <a:xfrm>
            <a:off x="5175252" y="2000240"/>
            <a:ext cx="3730623" cy="3357586"/>
          </a:xfrm>
        </p:spPr>
      </p:pic>
      <p:sp>
        <p:nvSpPr>
          <p:cNvPr id="4" name="Содержимое 6"/>
          <p:cNvSpPr>
            <a:spLocks noGrp="1"/>
          </p:cNvSpPr>
          <p:nvPr>
            <p:ph sz="half" idx="1"/>
          </p:nvPr>
        </p:nvSpPr>
        <p:spPr>
          <a:xfrm>
            <a:off x="285720" y="1500174"/>
            <a:ext cx="4714908" cy="4929222"/>
          </a:xfrm>
        </p:spPr>
        <p:txBody>
          <a:bodyPr>
            <a:normAutofit fontScale="92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050  607  28 46</a:t>
            </a:r>
            <a:r>
              <a:rPr lang="az-Latn-AZ" b="1" dirty="0" smtClean="0"/>
              <a:t>)    </a:t>
            </a:r>
            <a:endParaRPr lang="en-US" b="1" dirty="0" smtClean="0"/>
          </a:p>
          <a:p>
            <a:pPr marL="0" indent="0" algn="just">
              <a:buNone/>
            </a:pPr>
            <a:r>
              <a:rPr lang="az-Latn-AZ" dirty="0" smtClean="0"/>
              <a:t>1971-ci ildə Tovuz rayonunun Əlibəyli kəndində anadan olmuşam. 1978-1988-ci illərdə Tovuz rayonu Əlibəyli kənd orta məktəbini bitirmişəm. Həyat yoldaşım vəfat edib, 1 övladım var. Tovuz rayonu Yuxarı-Öysüzlü kəndində yaşayıram. Övladımı təkbaşın böyüdürəm. Sizin dəstəyiniz qazancımın artmasına səbəb olmuşdur. Yeni avadanlıqlarımla öz işimi mükəmməl görür, qazanc əldə edir və müştərilərim razı qalır. </a:t>
            </a:r>
            <a:endParaRPr lang="ru-RU" dirty="0" smtClean="0"/>
          </a:p>
          <a:p>
            <a:pPr>
              <a:buNone/>
            </a:pPr>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FF0000"/>
                </a:solidFill>
              </a:rPr>
              <a:t>V</a:t>
            </a:r>
            <a:r>
              <a:rPr lang="az-Latn-AZ" b="1" dirty="0" smtClean="0">
                <a:solidFill>
                  <a:srgbClr val="FF0000"/>
                </a:solidFill>
              </a:rPr>
              <a:t>əliyeva Xatirə Əli qızı</a:t>
            </a:r>
            <a:endParaRPr lang="ru-RU" dirty="0"/>
          </a:p>
        </p:txBody>
      </p:sp>
      <p:pic>
        <p:nvPicPr>
          <p:cNvPr id="8" name="Содержимое 7" descr="thumbnail (6).jpg"/>
          <p:cNvPicPr>
            <a:picLocks noGrp="1" noChangeAspect="1"/>
          </p:cNvPicPr>
          <p:nvPr>
            <p:ph sz="half" idx="2"/>
          </p:nvPr>
        </p:nvPicPr>
        <p:blipFill>
          <a:blip r:embed="rId2"/>
          <a:stretch>
            <a:fillRect/>
          </a:stretch>
        </p:blipFill>
        <p:spPr>
          <a:xfrm>
            <a:off x="3929058" y="1785926"/>
            <a:ext cx="4951281" cy="4263053"/>
          </a:xfrm>
        </p:spPr>
      </p:pic>
      <p:pic>
        <p:nvPicPr>
          <p:cNvPr id="10" name="Содержимое 4" descr="thumbnail (5).jpg"/>
          <p:cNvPicPr>
            <a:picLocks noGrp="1" noChangeAspect="1"/>
          </p:cNvPicPr>
          <p:nvPr>
            <p:ph sz="half" idx="1"/>
          </p:nvPr>
        </p:nvPicPr>
        <p:blipFill>
          <a:blip r:embed="rId3"/>
          <a:srcRect t="2783" b="5381"/>
          <a:stretch>
            <a:fillRect/>
          </a:stretch>
        </p:blipFill>
        <p:spPr>
          <a:xfrm>
            <a:off x="642910" y="1785926"/>
            <a:ext cx="2895597" cy="4714908"/>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Məmmədova Rasimə Qasım qızı</a:t>
            </a:r>
            <a:endParaRPr lang="ru-RU" dirty="0"/>
          </a:p>
        </p:txBody>
      </p:sp>
      <p:sp>
        <p:nvSpPr>
          <p:cNvPr id="3" name="Содержимое 2"/>
          <p:cNvSpPr>
            <a:spLocks noGrp="1"/>
          </p:cNvSpPr>
          <p:nvPr>
            <p:ph sz="half" idx="1"/>
          </p:nvPr>
        </p:nvSpPr>
        <p:spPr>
          <a:xfrm>
            <a:off x="285720" y="1571612"/>
            <a:ext cx="4357718" cy="5000660"/>
          </a:xfrm>
        </p:spPr>
        <p:txBody>
          <a:bodyPr>
            <a:normAutofit fontScale="850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050  766  32 95</a:t>
            </a:r>
            <a:r>
              <a:rPr lang="az-Latn-AZ" b="1" dirty="0" smtClean="0"/>
              <a:t>)    </a:t>
            </a:r>
            <a:endParaRPr lang="en-US" b="1" dirty="0" smtClean="0"/>
          </a:p>
          <a:p>
            <a:pPr marL="0" indent="0" algn="just">
              <a:buNone/>
            </a:pPr>
            <a:r>
              <a:rPr lang="az-Latn-AZ" dirty="0" smtClean="0"/>
              <a:t>1967-ci ildə Tovuz rayonunun Yuxarı-Öysüzlü kəndində anadan olmuşam. 1975-1985-ci illərdə Tovuz rayonu Yuxarı-Öysüzlü kənd orta məktəbini bitirmişəm. Ailəliyəm, 2 övladım var. Tovuz rayonu Yuxarı-Öysüzlü kəndində yaşayıram. Övladımı təkbaşın böyüdürəm. Sizin dəstəyiniz qazancımın artmasına səbəb olmuşdur. Yeni avadanlıqlarımla öz işimi mükəmməl görür, qazanc əldə edir və müştərilərim razı qalır.</a:t>
            </a:r>
            <a:endParaRPr lang="ru-RU" dirty="0"/>
          </a:p>
        </p:txBody>
      </p:sp>
      <p:pic>
        <p:nvPicPr>
          <p:cNvPr id="5" name="Содержимое 4" descr="thumbnail.jpg"/>
          <p:cNvPicPr>
            <a:picLocks noGrp="1" noChangeAspect="1"/>
          </p:cNvPicPr>
          <p:nvPr>
            <p:ph sz="half" idx="2"/>
          </p:nvPr>
        </p:nvPicPr>
        <p:blipFill>
          <a:blip r:embed="rId3"/>
          <a:srcRect t="2320" b="24591"/>
          <a:stretch>
            <a:fillRect/>
          </a:stretch>
        </p:blipFill>
        <p:spPr>
          <a:xfrm>
            <a:off x="4830086" y="1571612"/>
            <a:ext cx="3848563" cy="500066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3357586" cy="2428892"/>
          </a:xfrm>
        </p:spPr>
        <p:txBody>
          <a:bodyPr>
            <a:normAutofit/>
          </a:bodyPr>
          <a:lstStyle/>
          <a:p>
            <a:r>
              <a:rPr lang="az-Latn-AZ" b="1" dirty="0" smtClean="0">
                <a:solidFill>
                  <a:srgbClr val="FF0000"/>
                </a:solidFill>
              </a:rPr>
              <a:t>Məmmədova Rasimə Qasım qızı</a:t>
            </a:r>
            <a:endParaRPr lang="ru-RU" b="1" dirty="0">
              <a:solidFill>
                <a:srgbClr val="FF0000"/>
              </a:solidFill>
            </a:endParaRPr>
          </a:p>
        </p:txBody>
      </p:sp>
      <p:pic>
        <p:nvPicPr>
          <p:cNvPr id="6" name="Содержимое 5" descr="thumbnail (2).jpg"/>
          <p:cNvPicPr>
            <a:picLocks noGrp="1" noChangeAspect="1"/>
          </p:cNvPicPr>
          <p:nvPr>
            <p:ph sz="half" idx="1"/>
          </p:nvPr>
        </p:nvPicPr>
        <p:blipFill>
          <a:blip r:embed="rId2"/>
          <a:srcRect t="12403"/>
          <a:stretch>
            <a:fillRect/>
          </a:stretch>
        </p:blipFill>
        <p:spPr>
          <a:xfrm>
            <a:off x="285720" y="3071810"/>
            <a:ext cx="5500726" cy="3613849"/>
          </a:xfrm>
        </p:spPr>
      </p:pic>
      <p:pic>
        <p:nvPicPr>
          <p:cNvPr id="5" name="Содержимое 4" descr="thumbnail (1).jpg"/>
          <p:cNvPicPr>
            <a:picLocks noGrp="1" noChangeAspect="1"/>
          </p:cNvPicPr>
          <p:nvPr>
            <p:ph sz="half" idx="2"/>
          </p:nvPr>
        </p:nvPicPr>
        <p:blipFill>
          <a:blip r:embed="rId3"/>
          <a:srcRect t="17021" b="6143"/>
          <a:stretch>
            <a:fillRect/>
          </a:stretch>
        </p:blipFill>
        <p:spPr>
          <a:xfrm>
            <a:off x="3929058" y="214289"/>
            <a:ext cx="4857784" cy="2799401"/>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Bağırova Turanə Əhliman qızı</a:t>
            </a:r>
            <a:endParaRPr lang="ru-RU" b="1" dirty="0">
              <a:solidFill>
                <a:srgbClr val="FF0000"/>
              </a:solidFill>
            </a:endParaRPr>
          </a:p>
        </p:txBody>
      </p:sp>
      <p:pic>
        <p:nvPicPr>
          <p:cNvPr id="5" name="Содержимое 4" descr="thumbnail (4).jpg"/>
          <p:cNvPicPr>
            <a:picLocks noGrp="1" noChangeAspect="1"/>
          </p:cNvPicPr>
          <p:nvPr>
            <p:ph sz="half" idx="1"/>
          </p:nvPr>
        </p:nvPicPr>
        <p:blipFill>
          <a:blip r:embed="rId2"/>
          <a:srcRect l="15920" t="16100"/>
          <a:stretch>
            <a:fillRect/>
          </a:stretch>
        </p:blipFill>
        <p:spPr>
          <a:xfrm>
            <a:off x="234880" y="1714488"/>
            <a:ext cx="4232316" cy="4561093"/>
          </a:xfrm>
        </p:spPr>
      </p:pic>
      <p:sp>
        <p:nvSpPr>
          <p:cNvPr id="7" name="Содержимое 6"/>
          <p:cNvSpPr>
            <a:spLocks noGrp="1"/>
          </p:cNvSpPr>
          <p:nvPr>
            <p:ph sz="half" idx="2"/>
          </p:nvPr>
        </p:nvSpPr>
        <p:spPr>
          <a:xfrm>
            <a:off x="4643438" y="1714488"/>
            <a:ext cx="4286280" cy="4643470"/>
          </a:xfrm>
        </p:spPr>
        <p:txBody>
          <a:bodyPr>
            <a:normAutofit fontScale="77500" lnSpcReduction="20000"/>
          </a:bodyPr>
          <a:lstStyle/>
          <a:p>
            <a:pPr marL="0" indent="0" algn="just">
              <a:buNone/>
            </a:pPr>
            <a:r>
              <a:rPr lang="az-Latn-AZ" sz="3000" b="1" dirty="0" smtClean="0"/>
              <a:t>(</a:t>
            </a:r>
            <a:r>
              <a:rPr lang="az-Latn-AZ" sz="3000" dirty="0" smtClean="0"/>
              <a:t>Əlaqə telefon (051  319 47 48</a:t>
            </a:r>
            <a:r>
              <a:rPr lang="az-Latn-AZ" sz="3000" b="1" dirty="0" smtClean="0"/>
              <a:t>)    </a:t>
            </a:r>
            <a:endParaRPr lang="en-US" sz="3000" b="1" dirty="0" smtClean="0"/>
          </a:p>
          <a:p>
            <a:pPr marL="0" indent="0" algn="just">
              <a:buNone/>
            </a:pPr>
            <a:r>
              <a:rPr lang="az-Latn-AZ" sz="3000" dirty="0" smtClean="0"/>
              <a:t>1990-ci ildə Tovuz rayonunda Yoğunbulaq kəndində anadan olmuşam. 1996-2007-ci illərdə Tovuz rayonu V.Kazımov adına Yoğunbulaq kənd orta məktəbində təhsil almışam. Ailəliyəm, 3 övladım var. Tovuz rayonunda yaşayıram. Şirniyyat ustasıyam. Qazanc əldə etmək, fəaliyyət göstərmək üçün bişirmə avadanlıqlarına ehtiyacım var idi. Sayənizdə yeni avadanlıqlarım var. Qazanc əldə edir, ailəmə dəstək oluram. </a:t>
            </a:r>
            <a:endParaRPr lang="ru-RU" sz="3000" dirty="0" smtClean="0"/>
          </a:p>
          <a:p>
            <a:pPr>
              <a:buNone/>
            </a:pPr>
            <a:endParaRPr lang="ru-RU"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Bağırova Turanə Əhliman qızı</a:t>
            </a:r>
            <a:endParaRPr lang="ru-RU" b="1" dirty="0">
              <a:solidFill>
                <a:srgbClr val="FF0000"/>
              </a:solidFill>
            </a:endParaRPr>
          </a:p>
        </p:txBody>
      </p:sp>
      <p:pic>
        <p:nvPicPr>
          <p:cNvPr id="5" name="Содержимое 4" descr="thumbnail (4).jpg"/>
          <p:cNvPicPr>
            <a:picLocks noGrp="1" noChangeAspect="1"/>
          </p:cNvPicPr>
          <p:nvPr>
            <p:ph sz="half" idx="1"/>
          </p:nvPr>
        </p:nvPicPr>
        <p:blipFill>
          <a:blip r:embed="rId2"/>
          <a:srcRect l="15920" t="16100"/>
          <a:stretch>
            <a:fillRect/>
          </a:stretch>
        </p:blipFill>
        <p:spPr>
          <a:xfrm>
            <a:off x="234880" y="1714488"/>
            <a:ext cx="4232316" cy="4561093"/>
          </a:xfrm>
        </p:spPr>
      </p:pic>
      <p:pic>
        <p:nvPicPr>
          <p:cNvPr id="6" name="Содержимое 5" descr="thumbnail (3).jpg"/>
          <p:cNvPicPr>
            <a:picLocks noGrp="1" noChangeAspect="1"/>
          </p:cNvPicPr>
          <p:nvPr>
            <p:ph sz="half" idx="2"/>
          </p:nvPr>
        </p:nvPicPr>
        <p:blipFill>
          <a:blip r:embed="rId3"/>
          <a:srcRect t="22142"/>
          <a:stretch>
            <a:fillRect/>
          </a:stretch>
        </p:blipFill>
        <p:spPr>
          <a:xfrm>
            <a:off x="4553272" y="1714488"/>
            <a:ext cx="4335372" cy="4500594"/>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Alıyeva Zərnişan</a:t>
            </a:r>
            <a:r>
              <a:rPr lang="en-US" b="1" dirty="0" smtClean="0">
                <a:solidFill>
                  <a:srgbClr val="FF0000"/>
                </a:solidFill>
              </a:rPr>
              <a:t> </a:t>
            </a:r>
            <a:r>
              <a:rPr lang="en-US" b="1" dirty="0" err="1" smtClean="0">
                <a:solidFill>
                  <a:srgbClr val="FF0000"/>
                </a:solidFill>
              </a:rPr>
              <a:t>Fikr</a:t>
            </a:r>
            <a:r>
              <a:rPr lang="az-Latn-AZ" b="1" dirty="0" smtClean="0">
                <a:solidFill>
                  <a:srgbClr val="FF0000"/>
                </a:solidFill>
              </a:rPr>
              <a:t>ət qızı</a:t>
            </a:r>
            <a:endParaRPr lang="ru-RU" b="1" dirty="0">
              <a:solidFill>
                <a:srgbClr val="FF0000"/>
              </a:solidFill>
            </a:endParaRPr>
          </a:p>
        </p:txBody>
      </p:sp>
      <p:pic>
        <p:nvPicPr>
          <p:cNvPr id="6" name="Содержимое 5" descr="thumbnail (15).jpg"/>
          <p:cNvPicPr>
            <a:picLocks noGrp="1" noChangeAspect="1"/>
          </p:cNvPicPr>
          <p:nvPr>
            <p:ph sz="half" idx="2"/>
          </p:nvPr>
        </p:nvPicPr>
        <p:blipFill>
          <a:blip r:embed="rId2"/>
          <a:srcRect t="21288" b="31823"/>
          <a:stretch>
            <a:fillRect/>
          </a:stretch>
        </p:blipFill>
        <p:spPr>
          <a:xfrm>
            <a:off x="4642227" y="1643050"/>
            <a:ext cx="4354086" cy="4429156"/>
          </a:xfrm>
        </p:spPr>
      </p:pic>
      <p:sp>
        <p:nvSpPr>
          <p:cNvPr id="7" name="Содержимое 6"/>
          <p:cNvSpPr>
            <a:spLocks noGrp="1"/>
          </p:cNvSpPr>
          <p:nvPr>
            <p:ph sz="half" idx="1"/>
          </p:nvPr>
        </p:nvSpPr>
        <p:spPr>
          <a:xfrm>
            <a:off x="357158" y="1600200"/>
            <a:ext cx="4138642" cy="4686320"/>
          </a:xfrm>
        </p:spPr>
        <p:txBody>
          <a:bodyPr>
            <a:normAutofit fontScale="92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a:t>
            </a:r>
            <a:r>
              <a:rPr lang="en-US" dirty="0" smtClean="0"/>
              <a:t>5</a:t>
            </a:r>
            <a:r>
              <a:rPr lang="az-Latn-AZ" dirty="0" smtClean="0"/>
              <a:t>  </a:t>
            </a:r>
            <a:r>
              <a:rPr lang="en-US" dirty="0" smtClean="0"/>
              <a:t>497 45 07</a:t>
            </a:r>
            <a:r>
              <a:rPr lang="az-Latn-AZ" b="1" dirty="0" smtClean="0"/>
              <a:t>)    </a:t>
            </a:r>
            <a:endParaRPr lang="en-US" b="1" dirty="0" smtClean="0"/>
          </a:p>
          <a:p>
            <a:pPr marL="0" indent="0" algn="just">
              <a:buNone/>
            </a:pPr>
            <a:r>
              <a:rPr lang="az-Latn-AZ" dirty="0" smtClean="0"/>
              <a:t>2000-ci ildə Tovuz rayonunun Xatınlı kəndində anadan olmuşam. 2006-2017-ci illərdə Tovuz rayonu Xatınlı kənd orta məktəbini bitirmişəm. Ailəlidir. Tovuz rayonu Xatınlı kəndində yaşayıram. Yeni avadanlıqlarımla öz işimi mükəmməl görür, qazanc əldə edir və müştərilərim razı qalır. </a:t>
            </a:r>
            <a:endParaRPr lang="ru-RU"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Alıyeva Zərnişan Fikrət qızı</a:t>
            </a:r>
            <a:endParaRPr lang="ru-RU" dirty="0"/>
          </a:p>
        </p:txBody>
      </p:sp>
      <p:pic>
        <p:nvPicPr>
          <p:cNvPr id="4" name="Содержимое 4" descr="thumbnail (16).jpg"/>
          <p:cNvPicPr>
            <a:picLocks noGrp="1" noChangeAspect="1"/>
          </p:cNvPicPr>
          <p:nvPr>
            <p:ph idx="1"/>
          </p:nvPr>
        </p:nvPicPr>
        <p:blipFill>
          <a:blip r:embed="rId2"/>
          <a:srcRect l="6737" r="8478"/>
          <a:stretch>
            <a:fillRect/>
          </a:stretch>
        </p:blipFill>
        <p:spPr>
          <a:xfrm>
            <a:off x="500034" y="1643050"/>
            <a:ext cx="8278384" cy="4500594"/>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Qasımova Könül Aydın qızı</a:t>
            </a:r>
            <a:endParaRPr lang="ru-RU" dirty="0"/>
          </a:p>
        </p:txBody>
      </p:sp>
      <p:sp>
        <p:nvSpPr>
          <p:cNvPr id="3" name="Содержимое 2"/>
          <p:cNvSpPr>
            <a:spLocks noGrp="1"/>
          </p:cNvSpPr>
          <p:nvPr>
            <p:ph sz="half" idx="1"/>
          </p:nvPr>
        </p:nvSpPr>
        <p:spPr>
          <a:xfrm>
            <a:off x="285720" y="1600200"/>
            <a:ext cx="4000528" cy="4829196"/>
          </a:xfrm>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050  692 34 89</a:t>
            </a:r>
            <a:r>
              <a:rPr lang="az-Latn-AZ" b="1" dirty="0" smtClean="0"/>
              <a:t>)    </a:t>
            </a:r>
            <a:endParaRPr lang="en-US" b="1" dirty="0" smtClean="0"/>
          </a:p>
          <a:p>
            <a:pPr marL="0" indent="0" algn="just">
              <a:buNone/>
            </a:pPr>
            <a:r>
              <a:rPr lang="az-Latn-AZ" dirty="0" smtClean="0"/>
              <a:t>1988-ci ildə Tovuz rayonunun İbrahim Hacılı kəndində anadan olmuşam. 1994-2004-ci illərdə Tovuz rayonu A.Sadıqov adına İbrahim Hacılı kənd orta məktəbində təhsil almışam. Ailəliyəm, 2 övladım var. Həmçinin III qrup əliləm. Tovuz rayonu İbrahim Hacılı kəndində yaşayıram. Şirniyyat ustasıyam. Dəstəyiniz nəticəsində yeni avadanlıqlarım var, işimi mükəmməl görür, qazanc əldə edirəm. Bu ailəmizin maddi vəziyyətinin yaxşılaşmasına gətirib çıxarmışdır.</a:t>
            </a:r>
            <a:endParaRPr lang="ru-RU" dirty="0" smtClean="0"/>
          </a:p>
          <a:p>
            <a:pPr>
              <a:buNone/>
            </a:pPr>
            <a:endParaRPr lang="ru-RU" dirty="0"/>
          </a:p>
        </p:txBody>
      </p:sp>
      <p:pic>
        <p:nvPicPr>
          <p:cNvPr id="11" name="Содержимое 10" descr="thumbnail (14).jpg"/>
          <p:cNvPicPr>
            <a:picLocks noGrp="1" noChangeAspect="1"/>
          </p:cNvPicPr>
          <p:nvPr>
            <p:ph sz="half" idx="2"/>
          </p:nvPr>
        </p:nvPicPr>
        <p:blipFill>
          <a:blip r:embed="rId2"/>
          <a:srcRect l="8099" t="16024" r="4557" b="8666"/>
          <a:stretch>
            <a:fillRect/>
          </a:stretch>
        </p:blipFill>
        <p:spPr>
          <a:xfrm>
            <a:off x="4429124" y="1857364"/>
            <a:ext cx="4509714" cy="3071834"/>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Qasımova Könül Aydın qızı</a:t>
            </a:r>
            <a:endParaRPr lang="ru-RU" b="1" dirty="0">
              <a:solidFill>
                <a:srgbClr val="FF0000"/>
              </a:solidFill>
            </a:endParaRPr>
          </a:p>
        </p:txBody>
      </p:sp>
      <p:pic>
        <p:nvPicPr>
          <p:cNvPr id="6" name="Содержимое 5" descr="thumbnail (12).jpg"/>
          <p:cNvPicPr>
            <a:picLocks noGrp="1" noChangeAspect="1"/>
          </p:cNvPicPr>
          <p:nvPr>
            <p:ph sz="half" idx="2"/>
          </p:nvPr>
        </p:nvPicPr>
        <p:blipFill>
          <a:blip r:embed="rId2"/>
          <a:srcRect l="4269" t="15391"/>
          <a:stretch>
            <a:fillRect/>
          </a:stretch>
        </p:blipFill>
        <p:spPr>
          <a:xfrm>
            <a:off x="714348" y="1357298"/>
            <a:ext cx="7952098" cy="5214974"/>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az-Latn-AZ" b="1" dirty="0" smtClean="0">
                <a:solidFill>
                  <a:srgbClr val="FF0000"/>
                </a:solidFill>
              </a:rPr>
              <a:t>Ələkbərova Minayə Ələsgər qızı </a:t>
            </a:r>
            <a:endParaRPr lang="ru-RU" dirty="0">
              <a:solidFill>
                <a:srgbClr val="FF0000"/>
              </a:solidFill>
            </a:endParaRPr>
          </a:p>
        </p:txBody>
      </p:sp>
      <p:sp>
        <p:nvSpPr>
          <p:cNvPr id="3" name="Содержимое 2"/>
          <p:cNvSpPr>
            <a:spLocks noGrp="1"/>
          </p:cNvSpPr>
          <p:nvPr>
            <p:ph sz="half" idx="1"/>
          </p:nvPr>
        </p:nvSpPr>
        <p:spPr>
          <a:xfrm>
            <a:off x="285720" y="1071546"/>
            <a:ext cx="4357718" cy="5429288"/>
          </a:xfrm>
        </p:spPr>
        <p:txBody>
          <a:bodyPr>
            <a:noAutofit/>
          </a:bodyPr>
          <a:lstStyle/>
          <a:p>
            <a:pPr marL="0" indent="0" algn="just">
              <a:buNone/>
            </a:pPr>
            <a:r>
              <a:rPr lang="en-US" sz="2200" dirty="0" smtClean="0"/>
              <a:t> </a:t>
            </a:r>
            <a:r>
              <a:rPr lang="az-Latn-AZ" sz="2200" dirty="0" smtClean="0"/>
              <a:t> (Əlaqə telefonu: 050 408 37 06)   </a:t>
            </a:r>
            <a:endParaRPr lang="en-US" sz="2200" dirty="0" smtClean="0"/>
          </a:p>
          <a:p>
            <a:pPr marL="0" indent="0" algn="just">
              <a:buNone/>
            </a:pPr>
            <a:r>
              <a:rPr lang="az-Latn-AZ" sz="2200" dirty="0" smtClean="0"/>
              <a:t>1962-ci ildə Tovuz rayonu Alakol kəndində anadan olmuşam. 1969-1979-cu illərdə  Tovuz rayonu Alakol kənd orta məktəbində təhsil almışam. Həyat yoldaşım vəfat edib, ------- övladım var. Tovuz rayonunda İbrahimhacılı kəndində yaşayıram. Dərzilik fəaliyyəti ilə məşğul oluram. Əvvəl tikiş maşınım çox köhnə idi, sıradan çıxmışdı və fəaliyyət göstərə bilmirdim. Yeni maşın almağa maddi imkanım çatmırdı. Sayənizdə artıq mənim  yeni maşınım və qazanc yerim var.</a:t>
            </a:r>
            <a:endParaRPr lang="ru-RU" sz="2200" dirty="0" smtClean="0"/>
          </a:p>
          <a:p>
            <a:pPr>
              <a:buNone/>
            </a:pPr>
            <a:endParaRPr lang="ru-RU" sz="2000" dirty="0"/>
          </a:p>
        </p:txBody>
      </p:sp>
      <p:pic>
        <p:nvPicPr>
          <p:cNvPr id="5" name="Содержимое 4" descr="thumbnail (39).jpg"/>
          <p:cNvPicPr>
            <a:picLocks noGrp="1" noChangeAspect="1"/>
          </p:cNvPicPr>
          <p:nvPr>
            <p:ph sz="half" idx="2"/>
          </p:nvPr>
        </p:nvPicPr>
        <p:blipFill>
          <a:blip r:embed="rId2"/>
          <a:srcRect t="12684"/>
          <a:stretch>
            <a:fillRect/>
          </a:stretch>
        </p:blipFill>
        <p:spPr>
          <a:xfrm>
            <a:off x="4714876" y="1285860"/>
            <a:ext cx="4214842" cy="4906966"/>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Namazova Zərniyar İbrahim qızı</a:t>
            </a:r>
            <a:endParaRPr lang="ru-RU" dirty="0"/>
          </a:p>
        </p:txBody>
      </p:sp>
      <p:sp>
        <p:nvSpPr>
          <p:cNvPr id="3" name="Содержимое 2"/>
          <p:cNvSpPr>
            <a:spLocks noGrp="1"/>
          </p:cNvSpPr>
          <p:nvPr>
            <p:ph sz="half" idx="1"/>
          </p:nvPr>
        </p:nvSpPr>
        <p:spPr>
          <a:xfrm>
            <a:off x="457200" y="1600200"/>
            <a:ext cx="4186238" cy="4614882"/>
          </a:xfrm>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a:t>
            </a:r>
            <a:r>
              <a:rPr lang="en-US" dirty="0" smtClean="0"/>
              <a:t>5</a:t>
            </a:r>
            <a:r>
              <a:rPr lang="az-Latn-AZ" dirty="0" smtClean="0"/>
              <a:t>  </a:t>
            </a:r>
            <a:r>
              <a:rPr lang="en-US" dirty="0" smtClean="0"/>
              <a:t>299 34 41</a:t>
            </a:r>
            <a:r>
              <a:rPr lang="az-Latn-AZ" b="1" dirty="0" smtClean="0"/>
              <a:t>)    </a:t>
            </a:r>
            <a:endParaRPr lang="en-US" b="1" dirty="0" smtClean="0"/>
          </a:p>
          <a:p>
            <a:pPr marL="0" indent="0" algn="just">
              <a:buNone/>
            </a:pPr>
            <a:r>
              <a:rPr lang="az-Latn-AZ" dirty="0" smtClean="0"/>
              <a:t>19</a:t>
            </a:r>
            <a:r>
              <a:rPr lang="en-US" dirty="0" smtClean="0"/>
              <a:t>66</a:t>
            </a:r>
            <a:r>
              <a:rPr lang="az-Latn-AZ" dirty="0" smtClean="0"/>
              <a:t>-cı ildə Tovuz rayonunun Ağdam kəndində anadan olmuşam. 1973-1983-ci illərdə Tovuz rayonu Ağdam kənd orta məktəbini bitirmişəm. Ailəliyəm, 4 övladım var. Tovuz rayonu Aşağı Quşçu kəndində yaşayıram. Şirniyyat ustasıyam. Ehtiyac olan avadanlıqları ala bilmədiyim üçün fəaliyyət göstərə bilmirdim. Sayənizdə yeni avadanlıqlarım var və bu mənim qazanc əldə edib ailəmə dəstək olmağa imkan yaratmışdır. </a:t>
            </a:r>
            <a:endParaRPr lang="ru-RU" dirty="0" smtClean="0"/>
          </a:p>
          <a:p>
            <a:pPr>
              <a:buNone/>
            </a:pPr>
            <a:endParaRPr lang="ru-RU" dirty="0"/>
          </a:p>
        </p:txBody>
      </p:sp>
      <p:pic>
        <p:nvPicPr>
          <p:cNvPr id="5" name="Содержимое 4" descr="thumbnail (9).jpg"/>
          <p:cNvPicPr>
            <a:picLocks noGrp="1" noChangeAspect="1"/>
          </p:cNvPicPr>
          <p:nvPr>
            <p:ph sz="half" idx="2"/>
          </p:nvPr>
        </p:nvPicPr>
        <p:blipFill>
          <a:blip r:embed="rId2"/>
          <a:srcRect t="7019"/>
          <a:stretch>
            <a:fillRect/>
          </a:stretch>
        </p:blipFill>
        <p:spPr>
          <a:xfrm>
            <a:off x="4857752" y="1571612"/>
            <a:ext cx="3816578" cy="4731581"/>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Namazova Zərniyar İbrahim qızı</a:t>
            </a:r>
            <a:endParaRPr lang="ru-RU" b="1" dirty="0">
              <a:solidFill>
                <a:srgbClr val="FF0000"/>
              </a:solidFill>
            </a:endParaRPr>
          </a:p>
        </p:txBody>
      </p:sp>
      <p:pic>
        <p:nvPicPr>
          <p:cNvPr id="9" name="Содержимое 8" descr="thumbnail (14).jpg"/>
          <p:cNvPicPr>
            <a:picLocks noGrp="1" noChangeAspect="1"/>
          </p:cNvPicPr>
          <p:nvPr>
            <p:ph sz="half" idx="2"/>
          </p:nvPr>
        </p:nvPicPr>
        <p:blipFill>
          <a:blip r:embed="rId2"/>
          <a:srcRect t="9442" b="4721"/>
          <a:stretch>
            <a:fillRect/>
          </a:stretch>
        </p:blipFill>
        <p:spPr>
          <a:xfrm>
            <a:off x="4581020" y="1500174"/>
            <a:ext cx="4244492" cy="4857784"/>
          </a:xfrm>
        </p:spPr>
      </p:pic>
      <p:pic>
        <p:nvPicPr>
          <p:cNvPr id="10" name="Содержимое 9" descr="thumbnail (10).jpg"/>
          <p:cNvPicPr>
            <a:picLocks noGrp="1" noChangeAspect="1"/>
          </p:cNvPicPr>
          <p:nvPr>
            <p:ph sz="half" idx="1"/>
          </p:nvPr>
        </p:nvPicPr>
        <p:blipFill>
          <a:blip r:embed="rId3"/>
          <a:srcRect t="11269"/>
          <a:stretch>
            <a:fillRect/>
          </a:stretch>
        </p:blipFill>
        <p:spPr>
          <a:xfrm>
            <a:off x="285720" y="1571612"/>
            <a:ext cx="4091275" cy="484030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Qədirova Validə Şəmşad qızı</a:t>
            </a:r>
            <a:endParaRPr lang="ru-RU" b="1" dirty="0">
              <a:solidFill>
                <a:srgbClr val="FF0000"/>
              </a:solidFill>
            </a:endParaRPr>
          </a:p>
        </p:txBody>
      </p:sp>
      <p:pic>
        <p:nvPicPr>
          <p:cNvPr id="10" name="Содержимое 9" descr="thumbnail (6).jpg"/>
          <p:cNvPicPr>
            <a:picLocks noGrp="1" noChangeAspect="1"/>
          </p:cNvPicPr>
          <p:nvPr>
            <p:ph sz="half" idx="1"/>
          </p:nvPr>
        </p:nvPicPr>
        <p:blipFill>
          <a:blip r:embed="rId2"/>
          <a:srcRect t="3380" b="10162"/>
          <a:stretch>
            <a:fillRect/>
          </a:stretch>
        </p:blipFill>
        <p:spPr>
          <a:xfrm>
            <a:off x="5429256" y="1449902"/>
            <a:ext cx="3286148" cy="5050932"/>
          </a:xfrm>
        </p:spPr>
      </p:pic>
      <p:sp>
        <p:nvSpPr>
          <p:cNvPr id="4" name="Прямоугольник 3"/>
          <p:cNvSpPr/>
          <p:nvPr/>
        </p:nvSpPr>
        <p:spPr>
          <a:xfrm>
            <a:off x="500034" y="1428737"/>
            <a:ext cx="4429156" cy="4862870"/>
          </a:xfrm>
          <a:prstGeom prst="rect">
            <a:avLst/>
          </a:prstGeom>
        </p:spPr>
        <p:txBody>
          <a:bodyPr wrap="square">
            <a:spAutoFit/>
          </a:bodyPr>
          <a:lstStyle/>
          <a:p>
            <a:pPr algn="just"/>
            <a:r>
              <a:rPr lang="az-Latn-AZ" sz="2400" b="1" dirty="0" smtClean="0"/>
              <a:t>(</a:t>
            </a:r>
            <a:r>
              <a:rPr lang="az-Latn-AZ" sz="2200" dirty="0" smtClean="0"/>
              <a:t>Əlaqə telefonu</a:t>
            </a:r>
            <a:r>
              <a:rPr lang="az-Latn-AZ" sz="2200" b="1" dirty="0" smtClean="0"/>
              <a:t>:  </a:t>
            </a:r>
            <a:r>
              <a:rPr lang="az-Latn-AZ" sz="2200" dirty="0" smtClean="0"/>
              <a:t>051  652 89 09</a:t>
            </a:r>
            <a:r>
              <a:rPr lang="az-Latn-AZ" sz="2200" b="1" dirty="0" smtClean="0"/>
              <a:t>)    </a:t>
            </a:r>
            <a:endParaRPr lang="en-US" sz="2200" b="1" dirty="0" smtClean="0"/>
          </a:p>
          <a:p>
            <a:pPr algn="just"/>
            <a:r>
              <a:rPr lang="az-Latn-AZ" sz="2200" dirty="0" smtClean="0"/>
              <a:t>1967-ci ildə Tovuz rayonunda Çatax kəndində anadan olmuşam. 1973-1983-ci illərdə Tovuz rayonu Çatax kənd orta məktəbində və 3 saylı Texniki Peşə məktəbində təhsil almışam. Ailəliyəm, 2 övladım var. Tovuz rayonunda yaşayıram. Şirniyyat ustasıyam. Qazanc əldə etmək, fəaliyyət göstərmək üçün bişirmə avadanlıqlarına ehtiyacım var idi. Sayənizdə yeni avadanlıqlarım var, ailəmə maddi cəhətdən dəstək oluram.</a:t>
            </a:r>
            <a:endParaRPr lang="ru-RU" sz="2200"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Qədirova Validə Şəmşad qızı</a:t>
            </a:r>
            <a:endParaRPr lang="ru-RU" dirty="0">
              <a:solidFill>
                <a:srgbClr val="FF0000"/>
              </a:solidFill>
            </a:endParaRPr>
          </a:p>
        </p:txBody>
      </p:sp>
      <p:pic>
        <p:nvPicPr>
          <p:cNvPr id="5" name="Содержимое 4" descr="thumbnail (4).jpg"/>
          <p:cNvPicPr>
            <a:picLocks noGrp="1" noChangeAspect="1"/>
          </p:cNvPicPr>
          <p:nvPr>
            <p:ph sz="half" idx="1"/>
          </p:nvPr>
        </p:nvPicPr>
        <p:blipFill>
          <a:blip r:embed="rId2"/>
          <a:stretch>
            <a:fillRect/>
          </a:stretch>
        </p:blipFill>
        <p:spPr>
          <a:xfrm>
            <a:off x="1428728" y="1571612"/>
            <a:ext cx="6786610" cy="5089958"/>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Quliyeva Təranə Valeh qızı</a:t>
            </a:r>
            <a:endParaRPr lang="ru-RU" dirty="0"/>
          </a:p>
        </p:txBody>
      </p:sp>
      <p:sp>
        <p:nvSpPr>
          <p:cNvPr id="3" name="Содержимое 2"/>
          <p:cNvSpPr>
            <a:spLocks noGrp="1"/>
          </p:cNvSpPr>
          <p:nvPr>
            <p:ph sz="half" idx="1"/>
          </p:nvPr>
        </p:nvSpPr>
        <p:spPr>
          <a:xfrm>
            <a:off x="457200" y="1600200"/>
            <a:ext cx="4043362" cy="4757758"/>
          </a:xfrm>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077 315 35 73 </a:t>
            </a:r>
            <a:r>
              <a:rPr lang="az-Latn-AZ" b="1" dirty="0" smtClean="0"/>
              <a:t>)    </a:t>
            </a:r>
            <a:endParaRPr lang="en-US" b="1" dirty="0" smtClean="0"/>
          </a:p>
          <a:p>
            <a:pPr marL="0" indent="0" algn="just">
              <a:buNone/>
            </a:pPr>
            <a:r>
              <a:rPr lang="az-Latn-AZ" dirty="0" smtClean="0"/>
              <a:t>1974-cü ildə Tovuz rayonunda anadan olmuşam. 1980-1990-ci illərdə Tovuz rayonu A.S Puşkin adın məktəbdə təhsil almışam. Həyat yoldaşım vəfat edib, 2 övladım var. Tovuz rayonunda yaşayıram. Şirniyyat ustasıyam. Avadanlıqlarım köhnə idi, yenisini ala bilmirdim. Ailəmin maddi yükü mənim üzərimdədir. Sayənizdə yeni avadanlıqlarım var və mən fəaliyyət göstərərək ailəmə, övladlarımn təhsilinə dəstək oluram.</a:t>
            </a:r>
            <a:endParaRPr lang="ru-RU" dirty="0" smtClean="0"/>
          </a:p>
          <a:p>
            <a:pPr>
              <a:buNone/>
            </a:pPr>
            <a:endParaRPr lang="ru-RU" dirty="0"/>
          </a:p>
        </p:txBody>
      </p:sp>
      <p:pic>
        <p:nvPicPr>
          <p:cNvPr id="5" name="Содержимое 4" descr="IMG-20210519-WA0119.jpg"/>
          <p:cNvPicPr>
            <a:picLocks noGrp="1" noChangeAspect="1"/>
          </p:cNvPicPr>
          <p:nvPr>
            <p:ph sz="half" idx="2"/>
          </p:nvPr>
        </p:nvPicPr>
        <p:blipFill>
          <a:blip r:embed="rId2"/>
          <a:srcRect l="12782" t="16380" r="20159"/>
          <a:stretch>
            <a:fillRect/>
          </a:stretch>
        </p:blipFill>
        <p:spPr>
          <a:xfrm>
            <a:off x="4929190" y="1571612"/>
            <a:ext cx="3500462" cy="4714908"/>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Quliyeva Təranə Valeh qızı</a:t>
            </a:r>
            <a:endParaRPr lang="ru-RU" b="1" dirty="0">
              <a:solidFill>
                <a:srgbClr val="FF0000"/>
              </a:solidFill>
            </a:endParaRPr>
          </a:p>
        </p:txBody>
      </p:sp>
      <p:pic>
        <p:nvPicPr>
          <p:cNvPr id="8" name="Содержимое 7" descr="thumbnail.jpg"/>
          <p:cNvPicPr>
            <a:picLocks noGrp="1" noChangeAspect="1"/>
          </p:cNvPicPr>
          <p:nvPr>
            <p:ph sz="half" idx="2"/>
          </p:nvPr>
        </p:nvPicPr>
        <p:blipFill>
          <a:blip r:embed="rId2"/>
          <a:srcRect t="16040"/>
          <a:stretch>
            <a:fillRect/>
          </a:stretch>
        </p:blipFill>
        <p:spPr>
          <a:xfrm>
            <a:off x="741220" y="1643050"/>
            <a:ext cx="7750696" cy="4773019"/>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az-Latn-AZ" b="1" dirty="0" smtClean="0">
                <a:solidFill>
                  <a:srgbClr val="FF0000"/>
                </a:solidFill>
              </a:rPr>
              <a:t/>
            </a:r>
            <a:br>
              <a:rPr lang="az-Latn-AZ" b="1" dirty="0" smtClean="0">
                <a:solidFill>
                  <a:srgbClr val="FF0000"/>
                </a:solidFill>
              </a:rPr>
            </a:br>
            <a:r>
              <a:rPr lang="az-Latn-AZ" b="1" dirty="0" smtClean="0">
                <a:solidFill>
                  <a:srgbClr val="FF0000"/>
                </a:solidFill>
              </a:rPr>
              <a:t>Əhmədova Zülfiyyə Vidadi qızı</a:t>
            </a:r>
            <a:br>
              <a:rPr lang="az-Latn-AZ" b="1" dirty="0" smtClean="0">
                <a:solidFill>
                  <a:srgbClr val="FF0000"/>
                </a:solidFill>
              </a:rPr>
            </a:br>
            <a:endParaRPr lang="ru-RU" b="1" dirty="0">
              <a:solidFill>
                <a:srgbClr val="FF0000"/>
              </a:solidFill>
            </a:endParaRPr>
          </a:p>
        </p:txBody>
      </p:sp>
      <p:pic>
        <p:nvPicPr>
          <p:cNvPr id="5" name="Содержимое 4" descr="IMG-20210519-WA0098.jpg"/>
          <p:cNvPicPr>
            <a:picLocks noGrp="1" noChangeAspect="1"/>
          </p:cNvPicPr>
          <p:nvPr>
            <p:ph sz="half" idx="2"/>
          </p:nvPr>
        </p:nvPicPr>
        <p:blipFill>
          <a:blip r:embed="rId2"/>
          <a:srcRect t="7023" b="18323"/>
          <a:stretch>
            <a:fillRect/>
          </a:stretch>
        </p:blipFill>
        <p:spPr>
          <a:xfrm>
            <a:off x="4937126" y="1500173"/>
            <a:ext cx="3778277" cy="4857785"/>
          </a:xfrm>
        </p:spPr>
      </p:pic>
      <p:sp>
        <p:nvSpPr>
          <p:cNvPr id="7" name="Содержимое 6"/>
          <p:cNvSpPr>
            <a:spLocks noGrp="1"/>
          </p:cNvSpPr>
          <p:nvPr>
            <p:ph sz="half" idx="1"/>
          </p:nvPr>
        </p:nvSpPr>
        <p:spPr>
          <a:xfrm>
            <a:off x="285720" y="1571612"/>
            <a:ext cx="4429156" cy="5072098"/>
          </a:xfrm>
        </p:spPr>
        <p:txBody>
          <a:bodyPr>
            <a:normAutofit fontScale="92500" lnSpcReduction="20000"/>
          </a:bodyPr>
          <a:lstStyle/>
          <a:p>
            <a:pPr marL="0" indent="0" algn="just">
              <a:buNone/>
            </a:pPr>
            <a:r>
              <a:rPr lang="az-Latn-AZ" b="1" dirty="0" smtClean="0"/>
              <a:t>(</a:t>
            </a:r>
            <a:r>
              <a:rPr lang="az-Latn-AZ" dirty="0" smtClean="0"/>
              <a:t>Əlaqə telefonu</a:t>
            </a:r>
            <a:r>
              <a:rPr lang="az-Latn-AZ" b="1" dirty="0" smtClean="0"/>
              <a:t>: )    </a:t>
            </a:r>
            <a:endParaRPr lang="en-US" b="1" dirty="0" smtClean="0"/>
          </a:p>
          <a:p>
            <a:pPr marL="0" indent="0" algn="just">
              <a:buNone/>
            </a:pPr>
            <a:r>
              <a:rPr lang="az-Latn-AZ" dirty="0" smtClean="0"/>
              <a:t>1981-ci ildə Tovuz rayonunda anadan olmuşam. 1988-1998-ci illərdə Tovuz rayonu A.S Puşkin məktəbində, Tovuz Dövlət Sosial İqtisad Kollecində təhsil almışam. Ailəliyəm, 2 övladım var. Tovuz rayonunda yaşayıram. Şirniyyat ustasıyam. Avadanlıqlarım köhnə idi, çox çətinlik çəkirdim. Sayənizdə yeni avadanlıqlarım var və mən fəaliyyət göstərərək ailəmə, övladlarımn təhsilinə dəstək oluram.</a:t>
            </a:r>
            <a:endParaRPr lang="ru-RU" dirty="0" smtClean="0"/>
          </a:p>
          <a:p>
            <a:pPr>
              <a:buNone/>
            </a:pPr>
            <a:endParaRPr lang="ru-R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203348"/>
          </a:xfrm>
        </p:spPr>
        <p:txBody>
          <a:bodyPr>
            <a:normAutofit fontScale="90000"/>
          </a:bodyPr>
          <a:lstStyle/>
          <a:p>
            <a:r>
              <a:rPr lang="az-Latn-AZ" b="1" dirty="0" smtClean="0">
                <a:solidFill>
                  <a:srgbClr val="FF0000"/>
                </a:solidFill>
              </a:rPr>
              <a:t/>
            </a:r>
            <a:br>
              <a:rPr lang="az-Latn-AZ" b="1" dirty="0" smtClean="0">
                <a:solidFill>
                  <a:srgbClr val="FF0000"/>
                </a:solidFill>
              </a:rPr>
            </a:br>
            <a:r>
              <a:rPr lang="az-Latn-AZ" b="1" dirty="0" smtClean="0">
                <a:solidFill>
                  <a:srgbClr val="FF0000"/>
                </a:solidFill>
              </a:rPr>
              <a:t>Əhmədova Zülfiyyə Vidadi qızı</a:t>
            </a:r>
            <a:br>
              <a:rPr lang="az-Latn-AZ" b="1" dirty="0" smtClean="0">
                <a:solidFill>
                  <a:srgbClr val="FF0000"/>
                </a:solidFill>
              </a:rPr>
            </a:br>
            <a:endParaRPr lang="ru-RU" dirty="0"/>
          </a:p>
        </p:txBody>
      </p:sp>
      <p:pic>
        <p:nvPicPr>
          <p:cNvPr id="8" name="Содержимое 7" descr="thumbnail (9).jpg"/>
          <p:cNvPicPr>
            <a:picLocks noGrp="1" noChangeAspect="1"/>
          </p:cNvPicPr>
          <p:nvPr>
            <p:ph sz="half" idx="2"/>
          </p:nvPr>
        </p:nvPicPr>
        <p:blipFill>
          <a:blip r:embed="rId2"/>
          <a:stretch>
            <a:fillRect/>
          </a:stretch>
        </p:blipFill>
        <p:spPr>
          <a:xfrm>
            <a:off x="357158" y="2143116"/>
            <a:ext cx="8286808" cy="4273845"/>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smtClean="0">
                <a:solidFill>
                  <a:srgbClr val="FF0000"/>
                </a:solidFill>
              </a:rPr>
              <a:t>Rzayeva</a:t>
            </a:r>
            <a:r>
              <a:rPr lang="en-US" b="1" dirty="0" smtClean="0">
                <a:solidFill>
                  <a:srgbClr val="FF0000"/>
                </a:solidFill>
              </a:rPr>
              <a:t> V</a:t>
            </a:r>
            <a:r>
              <a:rPr lang="az-Latn-AZ" b="1" dirty="0" smtClean="0">
                <a:solidFill>
                  <a:srgbClr val="FF0000"/>
                </a:solidFill>
              </a:rPr>
              <a:t>üsalə Vidadi qızı</a:t>
            </a:r>
            <a:endParaRPr lang="ru-RU" b="1" dirty="0">
              <a:solidFill>
                <a:srgbClr val="FF0000"/>
              </a:solidFill>
            </a:endParaRPr>
          </a:p>
        </p:txBody>
      </p:sp>
      <p:pic>
        <p:nvPicPr>
          <p:cNvPr id="5" name="Содержимое 4" descr="thumbnail (10).jpg"/>
          <p:cNvPicPr>
            <a:picLocks noGrp="1" noChangeAspect="1"/>
          </p:cNvPicPr>
          <p:nvPr>
            <p:ph sz="half" idx="1"/>
          </p:nvPr>
        </p:nvPicPr>
        <p:blipFill>
          <a:blip r:embed="rId2"/>
          <a:srcRect t="10755" b="12762"/>
          <a:stretch>
            <a:fillRect/>
          </a:stretch>
        </p:blipFill>
        <p:spPr>
          <a:xfrm>
            <a:off x="5072066" y="1571612"/>
            <a:ext cx="3681041" cy="5000660"/>
          </a:xfrm>
        </p:spPr>
      </p:pic>
      <p:pic>
        <p:nvPicPr>
          <p:cNvPr id="6" name="Содержимое 5" descr="thumbnail (8).jpg"/>
          <p:cNvPicPr>
            <a:picLocks noGrp="1" noChangeAspect="1"/>
          </p:cNvPicPr>
          <p:nvPr>
            <p:ph sz="half" idx="2"/>
          </p:nvPr>
        </p:nvPicPr>
        <p:blipFill>
          <a:blip r:embed="rId3"/>
          <a:srcRect b="15876"/>
          <a:stretch>
            <a:fillRect/>
          </a:stretch>
        </p:blipFill>
        <p:spPr>
          <a:xfrm>
            <a:off x="857224" y="1643050"/>
            <a:ext cx="3308667" cy="4943833"/>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err="1" smtClean="0">
                <a:solidFill>
                  <a:srgbClr val="FF0000"/>
                </a:solidFill>
              </a:rPr>
              <a:t>Rzayeva</a:t>
            </a:r>
            <a:r>
              <a:rPr lang="en-US" b="1" dirty="0" smtClean="0">
                <a:solidFill>
                  <a:srgbClr val="FF0000"/>
                </a:solidFill>
              </a:rPr>
              <a:t> V</a:t>
            </a:r>
            <a:r>
              <a:rPr lang="az-Latn-AZ" b="1" dirty="0" smtClean="0">
                <a:solidFill>
                  <a:srgbClr val="FF0000"/>
                </a:solidFill>
              </a:rPr>
              <a:t>üsalə Vidadi qızı</a:t>
            </a:r>
            <a:endParaRPr lang="ru-RU" dirty="0"/>
          </a:p>
        </p:txBody>
      </p:sp>
      <p:sp>
        <p:nvSpPr>
          <p:cNvPr id="3" name="Содержимое 2"/>
          <p:cNvSpPr>
            <a:spLocks noGrp="1"/>
          </p:cNvSpPr>
          <p:nvPr>
            <p:ph sz="half" idx="1"/>
          </p:nvPr>
        </p:nvSpPr>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077  737 76 37</a:t>
            </a:r>
            <a:r>
              <a:rPr lang="az-Latn-AZ" b="1" dirty="0" smtClean="0"/>
              <a:t>)    </a:t>
            </a:r>
            <a:endParaRPr lang="en-US" b="1" dirty="0" smtClean="0"/>
          </a:p>
          <a:p>
            <a:pPr marL="0" indent="0" algn="just">
              <a:buNone/>
            </a:pPr>
            <a:r>
              <a:rPr lang="az-Latn-AZ" dirty="0" smtClean="0"/>
              <a:t>1978-ci ildə Tovuz rayonunda anadan olmuşam. 1983-1994-ci illərdə Tovuz rayonu N.Tusi adına orta məktəbində, 1994-1997-ci illərdə Tovuz Dövlət Sosial İqtisad Kollecində təhsil almışam. </a:t>
            </a:r>
            <a:r>
              <a:rPr lang="en-US" dirty="0" smtClean="0"/>
              <a:t>Ail</a:t>
            </a:r>
            <a:r>
              <a:rPr lang="az-Latn-AZ" dirty="0" smtClean="0"/>
              <a:t>əliyəm, 2 övladım var. Şirniyyat ustasıyam. Tovuz rayonunda yaşayıram. İki tələbə anasıyam. Dəstəyiniz nəticəsində yeni avadanlıqlarım var, işimi mükəmməl görür, qazanc əldə edir, övladlarımın təhsilinə dəstək oluram. vəziyyətinin yaxşılaşmasına</a:t>
            </a:r>
            <a:endParaRPr lang="ru-RU" dirty="0" smtClean="0"/>
          </a:p>
        </p:txBody>
      </p:sp>
      <p:pic>
        <p:nvPicPr>
          <p:cNvPr id="5" name="Содержимое 4" descr="thumbnail (10).jpg"/>
          <p:cNvPicPr>
            <a:picLocks noGrp="1" noChangeAspect="1"/>
          </p:cNvPicPr>
          <p:nvPr>
            <p:ph sz="half" idx="2"/>
          </p:nvPr>
        </p:nvPicPr>
        <p:blipFill>
          <a:blip r:embed="rId2"/>
          <a:srcRect t="10755" b="12762"/>
          <a:stretch>
            <a:fillRect/>
          </a:stretch>
        </p:blipFill>
        <p:spPr>
          <a:xfrm>
            <a:off x="5001694" y="1600200"/>
            <a:ext cx="3713710" cy="5045039"/>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Ələkbərova Minayə Ələsgər qızı </a:t>
            </a:r>
            <a:endParaRPr lang="ru-RU" dirty="0"/>
          </a:p>
        </p:txBody>
      </p:sp>
      <p:pic>
        <p:nvPicPr>
          <p:cNvPr id="2050" name="Picture 2" descr="C:\Users\Gender\Desktop\tovuz sekiller\thumbnail (41).jpg"/>
          <p:cNvPicPr>
            <a:picLocks noGrp="1" noChangeAspect="1" noChangeArrowheads="1"/>
          </p:cNvPicPr>
          <p:nvPr>
            <p:ph sz="half" idx="2"/>
          </p:nvPr>
        </p:nvPicPr>
        <p:blipFill>
          <a:blip r:embed="rId2"/>
          <a:srcRect/>
          <a:stretch>
            <a:fillRect/>
          </a:stretch>
        </p:blipFill>
        <p:spPr bwMode="auto">
          <a:xfrm>
            <a:off x="357158" y="1571612"/>
            <a:ext cx="8501122" cy="438658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8662" y="1142984"/>
            <a:ext cx="7358114" cy="3571899"/>
          </a:xfrm>
        </p:spPr>
        <p:style>
          <a:lnRef idx="1">
            <a:schemeClr val="dk1"/>
          </a:lnRef>
          <a:fillRef idx="2">
            <a:schemeClr val="dk1"/>
          </a:fillRef>
          <a:effectRef idx="1">
            <a:schemeClr val="dk1"/>
          </a:effectRef>
          <a:fontRef idx="minor">
            <a:schemeClr val="dk1"/>
          </a:fontRef>
        </p:style>
        <p:txBody>
          <a:bodyPr>
            <a:normAutofit/>
          </a:bodyPr>
          <a:lstStyle/>
          <a:p>
            <a:r>
              <a:rPr lang="az-Latn-AZ" sz="5400" b="1" dirty="0" smtClean="0">
                <a:solidFill>
                  <a:srgbClr val="C00000"/>
                </a:solidFill>
              </a:rPr>
              <a:t>Arıçılıq fəaliyyəti ilə məşğul olan </a:t>
            </a:r>
            <a:r>
              <a:rPr lang="en-US" sz="5400" b="1" dirty="0" smtClean="0">
                <a:solidFill>
                  <a:srgbClr val="C00000"/>
                </a:solidFill>
              </a:rPr>
              <a:t>5</a:t>
            </a:r>
            <a:r>
              <a:rPr lang="az-Latn-AZ" sz="5400" b="1" dirty="0" smtClean="0">
                <a:solidFill>
                  <a:srgbClr val="C00000"/>
                </a:solidFill>
              </a:rPr>
              <a:t> nəfər qadına dəstək göstərilmişdir.</a:t>
            </a:r>
            <a:endParaRPr lang="ru-RU" sz="5400" b="1" dirty="0">
              <a:solidFill>
                <a:srgbClr val="C0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Nağıyeva Nuranə Fəxrəddin qızı</a:t>
            </a:r>
            <a:endParaRPr lang="ru-RU" b="1" dirty="0">
              <a:solidFill>
                <a:srgbClr val="FF0000"/>
              </a:solidFill>
            </a:endParaRPr>
          </a:p>
        </p:txBody>
      </p:sp>
      <p:sp>
        <p:nvSpPr>
          <p:cNvPr id="3" name="Содержимое 2"/>
          <p:cNvSpPr>
            <a:spLocks noGrp="1"/>
          </p:cNvSpPr>
          <p:nvPr>
            <p:ph sz="half" idx="1"/>
          </p:nvPr>
        </p:nvSpPr>
        <p:spPr>
          <a:xfrm>
            <a:off x="285720" y="1500174"/>
            <a:ext cx="4210080" cy="4857784"/>
          </a:xfrm>
        </p:spPr>
        <p:txBody>
          <a:bodyPr>
            <a:noAutofit/>
          </a:bodyPr>
          <a:lstStyle/>
          <a:p>
            <a:pPr marL="0" indent="0" algn="just">
              <a:buNone/>
            </a:pPr>
            <a:r>
              <a:rPr lang="az-Latn-AZ" sz="2000" b="1" dirty="0" smtClean="0"/>
              <a:t>(</a:t>
            </a:r>
            <a:r>
              <a:rPr lang="az-Latn-AZ" sz="2000" dirty="0" smtClean="0"/>
              <a:t>Əlaqə telefonu</a:t>
            </a:r>
            <a:r>
              <a:rPr lang="az-Latn-AZ" sz="2000" b="1" dirty="0" smtClean="0"/>
              <a:t>:  </a:t>
            </a:r>
            <a:r>
              <a:rPr lang="az-Latn-AZ" sz="2000" dirty="0" smtClean="0"/>
              <a:t>051  593  72  94</a:t>
            </a:r>
            <a:r>
              <a:rPr lang="az-Latn-AZ" sz="2000" b="1" dirty="0" smtClean="0"/>
              <a:t>)    </a:t>
            </a:r>
            <a:endParaRPr lang="en-US" sz="2000" b="1" dirty="0" smtClean="0"/>
          </a:p>
          <a:p>
            <a:pPr marL="0" indent="0" algn="just">
              <a:buNone/>
            </a:pPr>
            <a:r>
              <a:rPr lang="az-Latn-AZ" sz="2000" dirty="0" smtClean="0"/>
              <a:t>1983-ci ildə Tovuz rayonunun Xatınılı kəndində anadan olmuşam. 1989-2000-ci illərdə Tovuz rayonu Xatınlı kənd orta məktəbində, 2000-2004-cü illərdə Qazax rayon Müəllimlər İnstitutunda təhsil almışam. Həyat yoldaşımdan ayrılmışam, 2 övladım var. Arıçılıq təsərrüfatı ilə məşğulam. Tovuz rayonu Xatınlı kəndində yaşayıram. İki tələbə anasıyam. Dəstəyiniz arı ailəsinə sahib oldum, Bu ailəmizin maddi vəziyyətinin yaxşılaşmasına, övladlarımın təhsilinə dəstək olmağıma böyük köməkdir.</a:t>
            </a:r>
            <a:endParaRPr lang="ru-RU" sz="2000" dirty="0" smtClean="0"/>
          </a:p>
          <a:p>
            <a:pPr>
              <a:buNone/>
            </a:pPr>
            <a:endParaRPr lang="ru-RU" sz="2100" dirty="0"/>
          </a:p>
        </p:txBody>
      </p:sp>
      <p:pic>
        <p:nvPicPr>
          <p:cNvPr id="5" name="Содержимое 4" descr="thumbnail (4).jpg"/>
          <p:cNvPicPr>
            <a:picLocks noGrp="1" noChangeAspect="1"/>
          </p:cNvPicPr>
          <p:nvPr>
            <p:ph sz="half" idx="2"/>
          </p:nvPr>
        </p:nvPicPr>
        <p:blipFill>
          <a:blip r:embed="rId2"/>
          <a:srcRect t="23864" b="5702"/>
          <a:stretch>
            <a:fillRect/>
          </a:stretch>
        </p:blipFill>
        <p:spPr>
          <a:xfrm>
            <a:off x="4786314" y="1643050"/>
            <a:ext cx="3834462" cy="4793038"/>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Nağıyeva Nuranə Fəxrəddin qızı</a:t>
            </a:r>
            <a:endParaRPr lang="ru-RU" dirty="0"/>
          </a:p>
        </p:txBody>
      </p:sp>
      <p:pic>
        <p:nvPicPr>
          <p:cNvPr id="6" name="Содержимое 5" descr="thumbnail (2).jpg"/>
          <p:cNvPicPr>
            <a:picLocks noGrp="1" noChangeAspect="1"/>
          </p:cNvPicPr>
          <p:nvPr>
            <p:ph sz="half" idx="1"/>
          </p:nvPr>
        </p:nvPicPr>
        <p:blipFill>
          <a:blip r:embed="rId2"/>
          <a:srcRect l="9647" t="27194" r="5134" b="13008"/>
          <a:stretch>
            <a:fillRect/>
          </a:stretch>
        </p:blipFill>
        <p:spPr>
          <a:xfrm>
            <a:off x="571472" y="1643050"/>
            <a:ext cx="3786214" cy="4714908"/>
          </a:xfrm>
        </p:spPr>
      </p:pic>
      <p:pic>
        <p:nvPicPr>
          <p:cNvPr id="5" name="Содержимое 4" descr="thumbnail (3).jpg"/>
          <p:cNvPicPr>
            <a:picLocks noGrp="1" noChangeAspect="1"/>
          </p:cNvPicPr>
          <p:nvPr>
            <p:ph sz="half" idx="2"/>
          </p:nvPr>
        </p:nvPicPr>
        <p:blipFill>
          <a:blip r:embed="rId3"/>
          <a:srcRect t="22269" b="10663"/>
          <a:stretch>
            <a:fillRect/>
          </a:stretch>
        </p:blipFill>
        <p:spPr>
          <a:xfrm>
            <a:off x="4808706" y="1643050"/>
            <a:ext cx="3978136" cy="4751460"/>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Süleymanova Alagöz Müsül qızı</a:t>
            </a:r>
            <a:endParaRPr lang="ru-RU" b="1" dirty="0">
              <a:solidFill>
                <a:srgbClr val="FF0000"/>
              </a:solidFill>
            </a:endParaRPr>
          </a:p>
        </p:txBody>
      </p:sp>
      <p:sp>
        <p:nvSpPr>
          <p:cNvPr id="3" name="Содержимое 2"/>
          <p:cNvSpPr>
            <a:spLocks noGrp="1"/>
          </p:cNvSpPr>
          <p:nvPr>
            <p:ph sz="half" idx="1"/>
          </p:nvPr>
        </p:nvSpPr>
        <p:spPr>
          <a:xfrm>
            <a:off x="285720" y="1357298"/>
            <a:ext cx="4071966" cy="5214974"/>
          </a:xfrm>
        </p:spPr>
        <p:txBody>
          <a:bodyPr>
            <a:normAutofit fontScale="70000" lnSpcReduction="20000"/>
          </a:bodyPr>
          <a:lstStyle/>
          <a:p>
            <a:pPr marL="0" indent="0" algn="just">
              <a:buNone/>
            </a:pPr>
            <a:r>
              <a:rPr lang="az-Latn-AZ" sz="3300" b="1" dirty="0" smtClean="0"/>
              <a:t>(</a:t>
            </a:r>
            <a:r>
              <a:rPr lang="az-Latn-AZ" sz="3300" dirty="0" smtClean="0"/>
              <a:t>Əlaqə telefonu</a:t>
            </a:r>
            <a:r>
              <a:rPr lang="az-Latn-AZ" sz="3300" b="1" dirty="0" smtClean="0"/>
              <a:t>:</a:t>
            </a:r>
            <a:r>
              <a:rPr lang="az-Latn-AZ" sz="3300" dirty="0" smtClean="0"/>
              <a:t>055 351 12 61</a:t>
            </a:r>
            <a:r>
              <a:rPr lang="az-Latn-AZ" sz="3300" b="1" dirty="0" smtClean="0"/>
              <a:t>)    </a:t>
            </a:r>
            <a:endParaRPr lang="en-US" sz="3300" b="1" dirty="0" smtClean="0"/>
          </a:p>
          <a:p>
            <a:pPr marL="0" indent="0" algn="just">
              <a:buNone/>
            </a:pPr>
            <a:r>
              <a:rPr lang="az-Latn-AZ" sz="3300" dirty="0" smtClean="0"/>
              <a:t>1949-ci ildə Tovuz rayonunun Ağdam kəndində anadan olmuşam. 1957-1964-ci illərdə Tovuz rayonu Ağdam kənd orta məktəbində təhsil almışam. Həyat yoldaşım vəfat edib,  6 övladım var. Tovuz rayonu -------kəndində yaşayıram. Arıçılıq təsərrüfatı ilə məşğulam. Dəstəyiniz nəticəsində arıçılıq təsərrüfatım böyüdü. Bu ailəmizin maddi vəziyyətinin yaxşılaşmasına gətirib çıxardır.</a:t>
            </a:r>
            <a:endParaRPr lang="ru-RU" sz="3300" dirty="0" smtClean="0"/>
          </a:p>
          <a:p>
            <a:pPr>
              <a:buNone/>
            </a:pPr>
            <a:endParaRPr lang="ru-RU" dirty="0"/>
          </a:p>
        </p:txBody>
      </p:sp>
      <p:pic>
        <p:nvPicPr>
          <p:cNvPr id="15363" name="Picture 3" descr="C:\Users\Gender\Desktop\thumbnail (12).jpg"/>
          <p:cNvPicPr>
            <a:picLocks noChangeAspect="1" noChangeArrowheads="1"/>
          </p:cNvPicPr>
          <p:nvPr/>
        </p:nvPicPr>
        <p:blipFill>
          <a:blip r:embed="rId2"/>
          <a:srcRect/>
          <a:stretch>
            <a:fillRect/>
          </a:stretch>
        </p:blipFill>
        <p:spPr bwMode="auto">
          <a:xfrm>
            <a:off x="4429124" y="4029782"/>
            <a:ext cx="4500594" cy="2656088"/>
          </a:xfrm>
          <a:prstGeom prst="rect">
            <a:avLst/>
          </a:prstGeom>
          <a:noFill/>
        </p:spPr>
      </p:pic>
      <p:pic>
        <p:nvPicPr>
          <p:cNvPr id="15364" name="Picture 4" descr="C:\Users\Gender\Desktop\thumbnail (8).jpg"/>
          <p:cNvPicPr>
            <a:picLocks noGrp="1" noChangeAspect="1" noChangeArrowheads="1"/>
          </p:cNvPicPr>
          <p:nvPr>
            <p:ph sz="half" idx="2"/>
          </p:nvPr>
        </p:nvPicPr>
        <p:blipFill>
          <a:blip r:embed="rId3"/>
          <a:srcRect/>
          <a:stretch>
            <a:fillRect/>
          </a:stretch>
        </p:blipFill>
        <p:spPr bwMode="auto">
          <a:xfrm>
            <a:off x="4500562" y="1285860"/>
            <a:ext cx="4509911" cy="2536825"/>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Süleymanova Alagöz Müsül qızı</a:t>
            </a:r>
            <a:endParaRPr lang="ru-RU" b="1" dirty="0">
              <a:solidFill>
                <a:srgbClr val="FF0000"/>
              </a:solidFill>
            </a:endParaRPr>
          </a:p>
        </p:txBody>
      </p:sp>
      <p:pic>
        <p:nvPicPr>
          <p:cNvPr id="5" name="Содержимое 4" descr="thumbnail (2).jpg"/>
          <p:cNvPicPr>
            <a:picLocks noGrp="1" noChangeAspect="1"/>
          </p:cNvPicPr>
          <p:nvPr>
            <p:ph sz="half" idx="2"/>
          </p:nvPr>
        </p:nvPicPr>
        <p:blipFill>
          <a:blip r:embed="rId2"/>
          <a:stretch>
            <a:fillRect/>
          </a:stretch>
        </p:blipFill>
        <p:spPr>
          <a:xfrm>
            <a:off x="285720" y="1571612"/>
            <a:ext cx="8509058" cy="4786346"/>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Dadaşova Turan Mehman qızı</a:t>
            </a:r>
            <a:endParaRPr lang="ru-RU" b="1" dirty="0">
              <a:solidFill>
                <a:srgbClr val="FF0000"/>
              </a:solidFill>
            </a:endParaRPr>
          </a:p>
        </p:txBody>
      </p:sp>
      <p:sp>
        <p:nvSpPr>
          <p:cNvPr id="3" name="Содержимое 2"/>
          <p:cNvSpPr>
            <a:spLocks noGrp="1"/>
          </p:cNvSpPr>
          <p:nvPr>
            <p:ph sz="half" idx="1"/>
          </p:nvPr>
        </p:nvSpPr>
        <p:spPr>
          <a:xfrm>
            <a:off x="457200" y="1600200"/>
            <a:ext cx="3971924" cy="4686320"/>
          </a:xfrm>
        </p:spPr>
        <p:txBody>
          <a:bodyPr>
            <a:normAutofit fontScale="40000" lnSpcReduction="20000"/>
          </a:bodyPr>
          <a:lstStyle/>
          <a:p>
            <a:pPr marL="0" indent="0" algn="just">
              <a:buNone/>
            </a:pPr>
            <a:r>
              <a:rPr lang="az-Latn-AZ" sz="5000" b="1" dirty="0" smtClean="0"/>
              <a:t>(</a:t>
            </a:r>
            <a:r>
              <a:rPr lang="az-Latn-AZ" sz="5000" dirty="0" smtClean="0"/>
              <a:t>Əlaqə telefonu</a:t>
            </a:r>
            <a:r>
              <a:rPr lang="az-Latn-AZ" sz="5000" b="1" dirty="0" smtClean="0"/>
              <a:t>:  </a:t>
            </a:r>
            <a:r>
              <a:rPr lang="az-Latn-AZ" sz="5000" dirty="0" smtClean="0"/>
              <a:t>077/050 508 24 81</a:t>
            </a:r>
            <a:r>
              <a:rPr lang="az-Latn-AZ" sz="5000" b="1" dirty="0" smtClean="0"/>
              <a:t>)    </a:t>
            </a:r>
            <a:endParaRPr lang="en-US" sz="5000" b="1" dirty="0" smtClean="0"/>
          </a:p>
          <a:p>
            <a:pPr marL="0" indent="0" algn="just">
              <a:buNone/>
            </a:pPr>
            <a:r>
              <a:rPr lang="az-Latn-AZ" sz="5000" dirty="0" smtClean="0"/>
              <a:t>1987-ci ildə Tovuz rayonunda anadan olmuşam. 1993-2004-ci illərdə Tovuz rayonu B.Sadıqov adına orta məktəbində, 2004-2009-ci illərdə Bakı Biznes Universitetinin “beynəlxalq hüquq” fakültəsində təhsil almışam. Ailəliyəm,  2 övladım var. Tovuz rayonu Aşağı Öysüzlü kəndində yaşayıram. Arıçılıq təsərrüfatı ilə məşğulam, 2 arı ailəsi qutusuna sahib idim, ailəmizin maddi vəziyyəti imkan vermirdi qutuların sayını artırmağa. Sayənizdə 11 arı ailəm oldu. Bu işimlə ailəmə çox böyük dəstək oluram.</a:t>
            </a:r>
            <a:endParaRPr lang="ru-RU" sz="5000" dirty="0" smtClean="0"/>
          </a:p>
          <a:p>
            <a:pPr>
              <a:buNone/>
            </a:pPr>
            <a:endParaRPr lang="ru-RU" dirty="0"/>
          </a:p>
        </p:txBody>
      </p:sp>
      <p:pic>
        <p:nvPicPr>
          <p:cNvPr id="6" name="Содержимое 5" descr="thumbnail (1).jpg"/>
          <p:cNvPicPr>
            <a:picLocks noChangeAspect="1"/>
          </p:cNvPicPr>
          <p:nvPr/>
        </p:nvPicPr>
        <p:blipFill>
          <a:blip r:embed="rId2"/>
          <a:srcRect t="4348"/>
          <a:stretch>
            <a:fillRect/>
          </a:stretch>
        </p:blipFill>
        <p:spPr>
          <a:xfrm>
            <a:off x="4572000" y="1571612"/>
            <a:ext cx="4310491" cy="471490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Dadaşova Turan Mehman qızı</a:t>
            </a:r>
            <a:endParaRPr lang="ru-RU" dirty="0"/>
          </a:p>
        </p:txBody>
      </p:sp>
      <p:pic>
        <p:nvPicPr>
          <p:cNvPr id="7" name="Содержимое 6" descr="thumbnail (10).jpg"/>
          <p:cNvPicPr>
            <a:picLocks noGrp="1" noChangeAspect="1"/>
          </p:cNvPicPr>
          <p:nvPr>
            <p:ph sz="half" idx="2"/>
          </p:nvPr>
        </p:nvPicPr>
        <p:blipFill>
          <a:blip r:embed="rId2"/>
          <a:srcRect t="18520" b="13362"/>
          <a:stretch>
            <a:fillRect/>
          </a:stretch>
        </p:blipFill>
        <p:spPr>
          <a:xfrm>
            <a:off x="4619616" y="1428736"/>
            <a:ext cx="4310102" cy="5214974"/>
          </a:xfrm>
        </p:spPr>
      </p:pic>
      <p:pic>
        <p:nvPicPr>
          <p:cNvPr id="5" name="Содержимое 5" descr="thumbnail (9).jpg"/>
          <p:cNvPicPr>
            <a:picLocks noGrp="1" noChangeAspect="1"/>
          </p:cNvPicPr>
          <p:nvPr>
            <p:ph sz="half" idx="1"/>
          </p:nvPr>
        </p:nvPicPr>
        <p:blipFill>
          <a:blip r:embed="rId3"/>
          <a:srcRect t="17488" b="13482"/>
          <a:stretch>
            <a:fillRect/>
          </a:stretch>
        </p:blipFill>
        <p:spPr>
          <a:xfrm>
            <a:off x="156018" y="1428736"/>
            <a:ext cx="4273106" cy="5239442"/>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Qədirova Sənəm Həsən qızı</a:t>
            </a:r>
            <a:endParaRPr lang="ru-RU" b="1" dirty="0">
              <a:solidFill>
                <a:srgbClr val="FF0000"/>
              </a:solidFill>
            </a:endParaRPr>
          </a:p>
        </p:txBody>
      </p:sp>
      <p:sp>
        <p:nvSpPr>
          <p:cNvPr id="3" name="Содержимое 2"/>
          <p:cNvSpPr>
            <a:spLocks noGrp="1"/>
          </p:cNvSpPr>
          <p:nvPr>
            <p:ph sz="half" idx="1"/>
          </p:nvPr>
        </p:nvSpPr>
        <p:spPr/>
        <p:txBody>
          <a:bodyPr>
            <a:normAutofit fontScale="62500" lnSpcReduction="20000"/>
          </a:bodyPr>
          <a:lstStyle/>
          <a:p>
            <a:pPr marL="0" indent="0" algn="just">
              <a:buNone/>
            </a:pPr>
            <a:r>
              <a:rPr lang="az-Latn-AZ" sz="3300" b="1" dirty="0" smtClean="0"/>
              <a:t>(</a:t>
            </a:r>
            <a:r>
              <a:rPr lang="az-Latn-AZ" sz="3300" dirty="0" smtClean="0"/>
              <a:t>Əlaqə telefonu</a:t>
            </a:r>
            <a:r>
              <a:rPr lang="az-Latn-AZ" sz="3300" b="1" dirty="0" smtClean="0"/>
              <a:t>:  </a:t>
            </a:r>
            <a:r>
              <a:rPr lang="az-Latn-AZ" sz="3300" dirty="0" smtClean="0"/>
              <a:t>050 739 34 07</a:t>
            </a:r>
            <a:r>
              <a:rPr lang="az-Latn-AZ" sz="3300" b="1" dirty="0" smtClean="0"/>
              <a:t>)    </a:t>
            </a:r>
            <a:endParaRPr lang="en-US" sz="3300" b="1" dirty="0" smtClean="0"/>
          </a:p>
          <a:p>
            <a:pPr marL="0" indent="0" algn="just">
              <a:buNone/>
            </a:pPr>
            <a:r>
              <a:rPr lang="az-Latn-AZ" sz="3300" dirty="0" smtClean="0"/>
              <a:t>1948-ci ildə Tovuz rayonunun Çatax kəndində anadan olmuşam. 1954-1963-ci illərdə Tovuz rayonu Çatax kənd orta məktəbində təhsil almışam. Ailəliyəm, 9 övladım var. Tovuz rayonu Çataq kəndində yaşayıram. Ailəmlə birgə uzun müddət kolxoz və sovxozda heyvandarlıq və arıçılıqla məşğul olmuşuq. Maddi çətinliklər səbəbindən bu işlə məşğul olmaq üçün arı ailəsi ala bilmirdik. Sayənizdə  9 arı ailəsinə sahib olduq, bu ailəmizin maddi vəziyyətinin yaxşılaşmasına çox böyük təsir edəcəkdir.</a:t>
            </a:r>
            <a:endParaRPr lang="ru-RU" sz="3300" dirty="0" smtClean="0"/>
          </a:p>
          <a:p>
            <a:pPr>
              <a:buNone/>
            </a:pPr>
            <a:endParaRPr lang="ru-RU" dirty="0"/>
          </a:p>
        </p:txBody>
      </p:sp>
      <p:pic>
        <p:nvPicPr>
          <p:cNvPr id="5" name="Содержимое 4" descr="thumbnail.jpg"/>
          <p:cNvPicPr>
            <a:picLocks noGrp="1" noChangeAspect="1"/>
          </p:cNvPicPr>
          <p:nvPr>
            <p:ph sz="half" idx="2"/>
          </p:nvPr>
        </p:nvPicPr>
        <p:blipFill>
          <a:blip r:embed="rId2"/>
          <a:stretch>
            <a:fillRect/>
          </a:stretch>
        </p:blipFill>
        <p:spPr>
          <a:xfrm>
            <a:off x="5071978" y="1600200"/>
            <a:ext cx="3191043" cy="4525963"/>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Qədirova Sənəm Həsən qızı</a:t>
            </a:r>
            <a:endParaRPr lang="ru-RU" dirty="0"/>
          </a:p>
        </p:txBody>
      </p:sp>
      <p:pic>
        <p:nvPicPr>
          <p:cNvPr id="5" name="Содержимое 4" descr="IMG-20210521-WA0060.jpg"/>
          <p:cNvPicPr>
            <a:picLocks noGrp="1" noChangeAspect="1"/>
          </p:cNvPicPr>
          <p:nvPr>
            <p:ph sz="half" idx="1"/>
          </p:nvPr>
        </p:nvPicPr>
        <p:blipFill>
          <a:blip r:embed="rId2"/>
          <a:stretch>
            <a:fillRect/>
          </a:stretch>
        </p:blipFill>
        <p:spPr>
          <a:xfrm>
            <a:off x="500034" y="1643050"/>
            <a:ext cx="8065600" cy="4557064"/>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az-Latn-AZ" b="1" dirty="0" smtClean="0">
                <a:solidFill>
                  <a:srgbClr val="FF0000"/>
                </a:solidFill>
              </a:rPr>
              <a:t>Həsənova Güldanə Saleh qızı</a:t>
            </a:r>
            <a:endParaRPr lang="ru-RU" dirty="0"/>
          </a:p>
        </p:txBody>
      </p:sp>
      <p:sp>
        <p:nvSpPr>
          <p:cNvPr id="3" name="Содержимое 2"/>
          <p:cNvSpPr>
            <a:spLocks noGrp="1"/>
          </p:cNvSpPr>
          <p:nvPr>
            <p:ph sz="half" idx="1"/>
          </p:nvPr>
        </p:nvSpPr>
        <p:spPr>
          <a:xfrm>
            <a:off x="457200" y="1600200"/>
            <a:ext cx="3971924" cy="4829196"/>
          </a:xfrm>
        </p:spPr>
        <p:txBody>
          <a:bodyPr>
            <a:normAutofit fontScale="77500" lnSpcReduction="20000"/>
          </a:bodyPr>
          <a:lstStyle/>
          <a:p>
            <a:pPr marL="0" indent="0" algn="just">
              <a:buNone/>
            </a:pPr>
            <a:r>
              <a:rPr lang="az-Latn-AZ" b="1" dirty="0" smtClean="0"/>
              <a:t>(</a:t>
            </a:r>
            <a:r>
              <a:rPr lang="az-Latn-AZ" dirty="0" smtClean="0"/>
              <a:t>Əlaqə telefonu</a:t>
            </a:r>
            <a:r>
              <a:rPr lang="az-Latn-AZ" b="1" dirty="0" smtClean="0"/>
              <a:t>:  </a:t>
            </a:r>
            <a:r>
              <a:rPr lang="az-Latn-AZ" dirty="0" smtClean="0"/>
              <a:t>05</a:t>
            </a:r>
            <a:r>
              <a:rPr lang="en-US" dirty="0" smtClean="0"/>
              <a:t>5</a:t>
            </a:r>
            <a:r>
              <a:rPr lang="az-Latn-AZ" dirty="0" smtClean="0"/>
              <a:t>  </a:t>
            </a:r>
            <a:r>
              <a:rPr lang="en-US" dirty="0" smtClean="0"/>
              <a:t>460 78 19</a:t>
            </a:r>
            <a:r>
              <a:rPr lang="az-Latn-AZ" b="1" dirty="0" smtClean="0"/>
              <a:t>)    </a:t>
            </a:r>
            <a:endParaRPr lang="en-US" b="1" dirty="0" smtClean="0"/>
          </a:p>
          <a:p>
            <a:pPr marL="0" indent="0" algn="just">
              <a:buNone/>
            </a:pPr>
            <a:r>
              <a:rPr lang="az-Latn-AZ" dirty="0" smtClean="0"/>
              <a:t>1983-ci ildə Tovuz rayonunun Sarıtala kəndində anadan olmuşam. 1990-2001-ci illərdə Tovuz rayonu Sarıtala kənd orta məktəbində təhsil almışam. Ailəliyəm, 4 övladım var. Tovuz rayonu Sarıtala kəndində yaşayıram. Arıçılıq təsərrüfatı ilə məşğul olmağa çox böyük həvəsim və bacarığım var.  Lakin maddi imkansızlıqdan bu fəaliyyətlə məşğul ola bilmirdim. Layihəniz mənə imkan yaratdı ki, arıçılıqla məşğul olum, ailəmə dəstək olum.</a:t>
            </a:r>
          </a:p>
        </p:txBody>
      </p:sp>
      <p:pic>
        <p:nvPicPr>
          <p:cNvPr id="7" name="Содержимое 7" descr="thumbnail (4).jpg"/>
          <p:cNvPicPr>
            <a:picLocks noGrp="1" noChangeAspect="1"/>
          </p:cNvPicPr>
          <p:nvPr>
            <p:ph sz="half" idx="2"/>
          </p:nvPr>
        </p:nvPicPr>
        <p:blipFill>
          <a:blip r:embed="rId2"/>
          <a:srcRect l="4727" t="9757" b="29713"/>
          <a:stretch>
            <a:fillRect/>
          </a:stretch>
        </p:blipFill>
        <p:spPr>
          <a:xfrm>
            <a:off x="4643438" y="1643050"/>
            <a:ext cx="4194342" cy="473742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1531</TotalTime>
  <Words>3958</Words>
  <PresentationFormat>Экран (4:3)</PresentationFormat>
  <Paragraphs>207</Paragraphs>
  <Slides>100</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100</vt:i4>
      </vt:variant>
    </vt:vector>
  </HeadingPairs>
  <TitlesOfParts>
    <vt:vector size="102" baseType="lpstr">
      <vt:lpstr>Тема Office</vt:lpstr>
      <vt:lpstr>Изображение</vt:lpstr>
      <vt:lpstr>    Tovuz rayonunda “Qadınların məşğulluğuna və mikro sahibkarlıq fəaliyyətinə dəstək layihəsi” həyata keçirilmişdir.   (2020-2021-ci illər) </vt:lpstr>
      <vt:lpstr>Tərəfdaşlar</vt:lpstr>
      <vt:lpstr>Layihənin Məqsədi</vt:lpstr>
      <vt:lpstr>Dəstək göstərilən fəaliyyətlər</vt:lpstr>
      <vt:lpstr>Dərzilik fəaliyyəti ilə məşğul olan 16 nəfər qadına dəstək göstərilmişdir.</vt:lpstr>
      <vt:lpstr>Quliyeva Sahilə Hüseyn qızı </vt:lpstr>
      <vt:lpstr>Quliyeva Sahilə Hüseyn qızı </vt:lpstr>
      <vt:lpstr>Ələkbərova Minayə Ələsgər qızı </vt:lpstr>
      <vt:lpstr>Ələkbərova Minayə Ələsgər qızı </vt:lpstr>
      <vt:lpstr>Tağıyeva Tatyana Qəmət qızı </vt:lpstr>
      <vt:lpstr>Tağıyeva Tatyana Qəmət qızı </vt:lpstr>
      <vt:lpstr>İsmayılova Almaz Natiq qızı</vt:lpstr>
      <vt:lpstr>İsmayılova Almaz Natiq qızı</vt:lpstr>
      <vt:lpstr>Əhmədova Nanə Camaləddin qızı </vt:lpstr>
      <vt:lpstr>Əhmədova Nanə Camaləddin qızı </vt:lpstr>
      <vt:lpstr>Əsgərova Mehriban Vilayət qızı </vt:lpstr>
      <vt:lpstr>Əsgərova Mehriban Vilayət qızı </vt:lpstr>
      <vt:lpstr>Süleymanova Əntiqə İbrahim qızı</vt:lpstr>
      <vt:lpstr>Süleymanova Əntiqə İbrahim qızı</vt:lpstr>
      <vt:lpstr>Həsənova Gülsabah İsmayıl qızı</vt:lpstr>
      <vt:lpstr>Həsənova Gülsabah İsmayıl qızı</vt:lpstr>
      <vt:lpstr>Həsənova Tünzalə Qəzənfər qızı </vt:lpstr>
      <vt:lpstr>Həsənova Tünzalə Qəzənfər qızı </vt:lpstr>
      <vt:lpstr>Tağıyeva Sevil Binnət qızı</vt:lpstr>
      <vt:lpstr>Tağıyeva Sevil Binnət qızı</vt:lpstr>
      <vt:lpstr>İbrahimova Radə Əhməd qızı</vt:lpstr>
      <vt:lpstr>İbrahimova Radə Əhməd qızı</vt:lpstr>
      <vt:lpstr>Paşayeva Sürəyya Paşa qızı</vt:lpstr>
      <vt:lpstr>Paşayeva Sürəyya Paşa qızı</vt:lpstr>
      <vt:lpstr>Verdiyeva Almaz Əziz qızı</vt:lpstr>
      <vt:lpstr>Verdiyeva Almaz Əziz qızı</vt:lpstr>
      <vt:lpstr>Qadın bərbərliyi fəaliyyəti ilə məşğul olan 14 nəfər qadına dəstək göstərilmişdir.</vt:lpstr>
      <vt:lpstr>İsmayılova Zafda Zakir qızı </vt:lpstr>
      <vt:lpstr>İsmayılova Zafda Zakir qızı         </vt:lpstr>
      <vt:lpstr>Əsgərova Aynur Şamil qızı </vt:lpstr>
      <vt:lpstr>Əsgərova Aynur Şamil qızı </vt:lpstr>
      <vt:lpstr>Sadıqova Nərmin İlqar qızı </vt:lpstr>
      <vt:lpstr>Sadıqova Nərmin İlqar qızı</vt:lpstr>
      <vt:lpstr>Qocayeva Nuridə Nəsrəddin qızı </vt:lpstr>
      <vt:lpstr>Qocayeva Nuridə Nəsrəddin qızı </vt:lpstr>
      <vt:lpstr>İsmayılova Şərqiyyə Bəhman qızı </vt:lpstr>
      <vt:lpstr>İsmayılova Şərqiyyə Bəhman qızı </vt:lpstr>
      <vt:lpstr>Bağırzadə Leyla Firdovsi qızı </vt:lpstr>
      <vt:lpstr>Bağırzadə Leyla Firdovsi qızı </vt:lpstr>
      <vt:lpstr>Əhmədova Hökümə Valeh qızı </vt:lpstr>
      <vt:lpstr>Əhmədova Hökümə Valeh qızı </vt:lpstr>
      <vt:lpstr>Aslanova Leyla Mübariz qızı </vt:lpstr>
      <vt:lpstr>Aslanova Leyla Mübariz qızı </vt:lpstr>
      <vt:lpstr>Əliyeva Nazpəri Fərman qızı </vt:lpstr>
      <vt:lpstr>Əliyeva Nazpəri Fərman qızı </vt:lpstr>
      <vt:lpstr>Həsənova Aytac Etibar qızı </vt:lpstr>
      <vt:lpstr>Həsənova Aytac Etibar qızı </vt:lpstr>
      <vt:lpstr>Hacızadə Fəridə İlqar qızı</vt:lpstr>
      <vt:lpstr>Hacızadə Fəridə İlqar qızı</vt:lpstr>
      <vt:lpstr>Həsənova Natella İbrahim qızı</vt:lpstr>
      <vt:lpstr>Süleymanova Leysan İrşadovna</vt:lpstr>
      <vt:lpstr>Dəyirmançılıq fəaliyyəti ilə məşğul olan 2 nəfər qadına dəstək göstərilmişdir.</vt:lpstr>
      <vt:lpstr>Əhmədova Afət Məmməd qızı. </vt:lpstr>
      <vt:lpstr>Əhmədova Afət Məmməd qızı. </vt:lpstr>
      <vt:lpstr>Məmmədova Sahibə Yunis qızı</vt:lpstr>
      <vt:lpstr>Şirniyyatçılıq və aşbazlıq fəaliyyəti ilə məşğul olan 23 nəfər qadına dəstək göstərilmişdir.</vt:lpstr>
      <vt:lpstr>Cəfərquliyeva Xatirə İslam qızı</vt:lpstr>
      <vt:lpstr>Cəfərquliyeva Xatirə İslam qızı</vt:lpstr>
      <vt:lpstr>Xanlarzadə Xanımqız Nəsrəddin qızı </vt:lpstr>
      <vt:lpstr>Xanlarzadə Xanımqız Nəsrəddin qızı </vt:lpstr>
      <vt:lpstr>Mehdiyeva Rəsmiyyə Mustafa qızı</vt:lpstr>
      <vt:lpstr>Mehdiyeva Rəsmiyyə Mustafa qızı</vt:lpstr>
      <vt:lpstr>Quliyeva Rübabə İlham qızı</vt:lpstr>
      <vt:lpstr>Quliyeva Rübabə İlham qızı</vt:lpstr>
      <vt:lpstr>Vəliyeva Xatirə Əli qızı</vt:lpstr>
      <vt:lpstr>Vəliyeva Xatirə Əli qızı</vt:lpstr>
      <vt:lpstr>Məmmədova Rasimə Qasım qızı</vt:lpstr>
      <vt:lpstr>Məmmədova Rasimə Qasım qızı</vt:lpstr>
      <vt:lpstr>Bağırova Turanə Əhliman qızı</vt:lpstr>
      <vt:lpstr>Bağırova Turanə Əhliman qızı</vt:lpstr>
      <vt:lpstr>Alıyeva Zərnişan Fikrət qızı</vt:lpstr>
      <vt:lpstr>Alıyeva Zərnişan Fikrət qızı</vt:lpstr>
      <vt:lpstr>Qasımova Könül Aydın qızı</vt:lpstr>
      <vt:lpstr>Qasımova Könül Aydın qızı</vt:lpstr>
      <vt:lpstr>Namazova Zərniyar İbrahim qızı</vt:lpstr>
      <vt:lpstr>Namazova Zərniyar İbrahim qızı</vt:lpstr>
      <vt:lpstr>Qədirova Validə Şəmşad qızı</vt:lpstr>
      <vt:lpstr>Qədirova Validə Şəmşad qızı</vt:lpstr>
      <vt:lpstr>Quliyeva Təranə Valeh qızı</vt:lpstr>
      <vt:lpstr>Quliyeva Təranə Valeh qızı</vt:lpstr>
      <vt:lpstr> Əhmədova Zülfiyyə Vidadi qızı </vt:lpstr>
      <vt:lpstr> Əhmədova Zülfiyyə Vidadi qızı </vt:lpstr>
      <vt:lpstr>Rzayeva Vüsalə Vidadi qızı</vt:lpstr>
      <vt:lpstr>Rzayeva Vüsalə Vidadi qızı</vt:lpstr>
      <vt:lpstr>Arıçılıq fəaliyyəti ilə məşğul olan 5 nəfər qadına dəstək göstərilmişdir.</vt:lpstr>
      <vt:lpstr>Nağıyeva Nuranə Fəxrəddin qızı</vt:lpstr>
      <vt:lpstr>Nağıyeva Nuranə Fəxrəddin qızı</vt:lpstr>
      <vt:lpstr>Süleymanova Alagöz Müsül qızı</vt:lpstr>
      <vt:lpstr>Süleymanova Alagöz Müsül qızı</vt:lpstr>
      <vt:lpstr>Dadaşova Turan Mehman qızı</vt:lpstr>
      <vt:lpstr>Dadaşova Turan Mehman qızı</vt:lpstr>
      <vt:lpstr>Qədirova Sənəm Həsən qızı</vt:lpstr>
      <vt:lpstr>Qədirova Sənəm Həsən qızı</vt:lpstr>
      <vt:lpstr>Həsənova Güldanə Saleh qızı</vt:lpstr>
      <vt:lpstr>Həsənova Güldanə Saleh qızı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Quliyeva Sahilə Hüseyn qızı </dc:title>
  <dc:creator>Gender</dc:creator>
  <cp:lastModifiedBy>Gender</cp:lastModifiedBy>
  <cp:revision>404</cp:revision>
  <dcterms:created xsi:type="dcterms:W3CDTF">2021-05-04T13:30:53Z</dcterms:created>
  <dcterms:modified xsi:type="dcterms:W3CDTF">2021-05-24T08:48:26Z</dcterms:modified>
</cp:coreProperties>
</file>